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 id="2147483648" r:id="rId2"/>
    <p:sldMasterId id="2147483699" r:id="rId3"/>
    <p:sldMasterId id="2147483712" r:id="rId4"/>
    <p:sldMasterId id="2147483737" r:id="rId5"/>
  </p:sldMasterIdLst>
  <p:notesMasterIdLst>
    <p:notesMasterId r:id="rId33"/>
  </p:notesMasterIdLst>
  <p:sldIdLst>
    <p:sldId id="267" r:id="rId6"/>
    <p:sldId id="259" r:id="rId7"/>
    <p:sldId id="651" r:id="rId8"/>
    <p:sldId id="617" r:id="rId9"/>
    <p:sldId id="619" r:id="rId10"/>
    <p:sldId id="653" r:id="rId11"/>
    <p:sldId id="665" r:id="rId12"/>
    <p:sldId id="652" r:id="rId13"/>
    <p:sldId id="649" r:id="rId14"/>
    <p:sldId id="666" r:id="rId15"/>
    <p:sldId id="285" r:id="rId16"/>
    <p:sldId id="279" r:id="rId17"/>
    <p:sldId id="277" r:id="rId18"/>
    <p:sldId id="281" r:id="rId19"/>
    <p:sldId id="655" r:id="rId20"/>
    <p:sldId id="656" r:id="rId21"/>
    <p:sldId id="648" r:id="rId22"/>
    <p:sldId id="667" r:id="rId23"/>
    <p:sldId id="599" r:id="rId24"/>
    <p:sldId id="627" r:id="rId25"/>
    <p:sldId id="600" r:id="rId26"/>
    <p:sldId id="623" r:id="rId27"/>
    <p:sldId id="618" r:id="rId28"/>
    <p:sldId id="668" r:id="rId29"/>
    <p:sldId id="614" r:id="rId30"/>
    <p:sldId id="615" r:id="rId31"/>
    <p:sldId id="62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53E5"/>
    <a:srgbClr val="F230C8"/>
    <a:srgbClr val="65F527"/>
    <a:srgbClr val="8B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3E6D7-89E1-4D3E-8F83-BCE44E92CD74}" v="17" dt="2025-07-12T11:23:39.1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5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42" Type="http://schemas.openxmlformats.org/officeDocument/2006/relationships/customXml" Target="../customXml/item3.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40" Type="http://schemas.openxmlformats.org/officeDocument/2006/relationships/customXml" Target="../customXml/item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keli, Guenther" userId="c7c26c92-eab6-4ee1-a20f-bab0ffb9c1bb" providerId="ADAL" clId="{3AD3E6D7-89E1-4D3E-8F83-BCE44E92CD74}"/>
    <pc:docChg chg="undo custSel addSld delSld modSld sldOrd">
      <pc:chgData name="Jikeli, Guenther" userId="c7c26c92-eab6-4ee1-a20f-bab0ffb9c1bb" providerId="ADAL" clId="{3AD3E6D7-89E1-4D3E-8F83-BCE44E92CD74}" dt="2025-07-12T11:25:41.045" v="424" actId="14100"/>
      <pc:docMkLst>
        <pc:docMk/>
      </pc:docMkLst>
      <pc:sldChg chg="modSp mod">
        <pc:chgData name="Jikeli, Guenther" userId="c7c26c92-eab6-4ee1-a20f-bab0ffb9c1bb" providerId="ADAL" clId="{3AD3E6D7-89E1-4D3E-8F83-BCE44E92CD74}" dt="2025-07-12T11:25:20.923" v="423" actId="5793"/>
        <pc:sldMkLst>
          <pc:docMk/>
          <pc:sldMk cId="0" sldId="259"/>
        </pc:sldMkLst>
        <pc:spChg chg="mod">
          <ac:chgData name="Jikeli, Guenther" userId="c7c26c92-eab6-4ee1-a20f-bab0ffb9c1bb" providerId="ADAL" clId="{3AD3E6D7-89E1-4D3E-8F83-BCE44E92CD74}" dt="2025-07-12T11:25:20.923" v="423" actId="5793"/>
          <ac:spMkLst>
            <pc:docMk/>
            <pc:sldMk cId="0" sldId="259"/>
            <ac:spMk id="108" creationId="{00000000-0000-0000-0000-000000000000}"/>
          </ac:spMkLst>
        </pc:spChg>
      </pc:sldChg>
      <pc:sldChg chg="modSp mod">
        <pc:chgData name="Jikeli, Guenther" userId="c7c26c92-eab6-4ee1-a20f-bab0ffb9c1bb" providerId="ADAL" clId="{3AD3E6D7-89E1-4D3E-8F83-BCE44E92CD74}" dt="2025-07-12T09:16:22.705" v="46" actId="20577"/>
        <pc:sldMkLst>
          <pc:docMk/>
          <pc:sldMk cId="0" sldId="267"/>
        </pc:sldMkLst>
        <pc:spChg chg="mod">
          <ac:chgData name="Jikeli, Guenther" userId="c7c26c92-eab6-4ee1-a20f-bab0ffb9c1bb" providerId="ADAL" clId="{3AD3E6D7-89E1-4D3E-8F83-BCE44E92CD74}" dt="2025-07-12T09:16:22.705" v="46" actId="20577"/>
          <ac:spMkLst>
            <pc:docMk/>
            <pc:sldMk cId="0" sldId="267"/>
            <ac:spMk id="3" creationId="{3AC15553-7053-2248-E52F-30ECC5356207}"/>
          </ac:spMkLst>
        </pc:spChg>
      </pc:sldChg>
      <pc:sldChg chg="del">
        <pc:chgData name="Jikeli, Guenther" userId="c7c26c92-eab6-4ee1-a20f-bab0ffb9c1bb" providerId="ADAL" clId="{3AD3E6D7-89E1-4D3E-8F83-BCE44E92CD74}" dt="2025-07-12T11:23:56.533" v="390" actId="47"/>
        <pc:sldMkLst>
          <pc:docMk/>
          <pc:sldMk cId="2661192811" sldId="433"/>
        </pc:sldMkLst>
      </pc:sldChg>
      <pc:sldChg chg="add setBg">
        <pc:chgData name="Jikeli, Guenther" userId="c7c26c92-eab6-4ee1-a20f-bab0ffb9c1bb" providerId="ADAL" clId="{3AD3E6D7-89E1-4D3E-8F83-BCE44E92CD74}" dt="2025-07-12T11:20:45.743" v="381"/>
        <pc:sldMkLst>
          <pc:docMk/>
          <pc:sldMk cId="2487065059" sldId="599"/>
        </pc:sldMkLst>
      </pc:sldChg>
      <pc:sldChg chg="add">
        <pc:chgData name="Jikeli, Guenther" userId="c7c26c92-eab6-4ee1-a20f-bab0ffb9c1bb" providerId="ADAL" clId="{3AD3E6D7-89E1-4D3E-8F83-BCE44E92CD74}" dt="2025-07-12T11:21:48.076" v="385"/>
        <pc:sldMkLst>
          <pc:docMk/>
          <pc:sldMk cId="3376338111" sldId="600"/>
        </pc:sldMkLst>
      </pc:sldChg>
      <pc:sldChg chg="del">
        <pc:chgData name="Jikeli, Guenther" userId="c7c26c92-eab6-4ee1-a20f-bab0ffb9c1bb" providerId="ADAL" clId="{3AD3E6D7-89E1-4D3E-8F83-BCE44E92CD74}" dt="2025-07-12T11:12:04.711" v="347" actId="47"/>
        <pc:sldMkLst>
          <pc:docMk/>
          <pc:sldMk cId="618688532" sldId="610"/>
        </pc:sldMkLst>
      </pc:sldChg>
      <pc:sldChg chg="modSp del mod ord">
        <pc:chgData name="Jikeli, Guenther" userId="c7c26c92-eab6-4ee1-a20f-bab0ffb9c1bb" providerId="ADAL" clId="{3AD3E6D7-89E1-4D3E-8F83-BCE44E92CD74}" dt="2025-07-12T11:24:14.416" v="392" actId="47"/>
        <pc:sldMkLst>
          <pc:docMk/>
          <pc:sldMk cId="103079579" sldId="612"/>
        </pc:sldMkLst>
        <pc:spChg chg="mod">
          <ac:chgData name="Jikeli, Guenther" userId="c7c26c92-eab6-4ee1-a20f-bab0ffb9c1bb" providerId="ADAL" clId="{3AD3E6D7-89E1-4D3E-8F83-BCE44E92CD74}" dt="2025-07-12T09:20:49.098" v="77" actId="20577"/>
          <ac:spMkLst>
            <pc:docMk/>
            <pc:sldMk cId="103079579" sldId="612"/>
            <ac:spMk id="4" creationId="{B5CD3FF2-8144-2A49-38D4-4895580F5F0A}"/>
          </ac:spMkLst>
        </pc:spChg>
      </pc:sldChg>
      <pc:sldChg chg="add">
        <pc:chgData name="Jikeli, Guenther" userId="c7c26c92-eab6-4ee1-a20f-bab0ffb9c1bb" providerId="ADAL" clId="{3AD3E6D7-89E1-4D3E-8F83-BCE44E92CD74}" dt="2025-07-12T11:23:39.120" v="389"/>
        <pc:sldMkLst>
          <pc:docMk/>
          <pc:sldMk cId="198941638" sldId="614"/>
        </pc:sldMkLst>
      </pc:sldChg>
      <pc:sldChg chg="add">
        <pc:chgData name="Jikeli, Guenther" userId="c7c26c92-eab6-4ee1-a20f-bab0ffb9c1bb" providerId="ADAL" clId="{3AD3E6D7-89E1-4D3E-8F83-BCE44E92CD74}" dt="2025-07-12T11:23:39.120" v="389"/>
        <pc:sldMkLst>
          <pc:docMk/>
          <pc:sldMk cId="3581375147" sldId="615"/>
        </pc:sldMkLst>
      </pc:sldChg>
      <pc:sldChg chg="del">
        <pc:chgData name="Jikeli, Guenther" userId="c7c26c92-eab6-4ee1-a20f-bab0ffb9c1bb" providerId="ADAL" clId="{3AD3E6D7-89E1-4D3E-8F83-BCE44E92CD74}" dt="2025-07-12T10:43:06.652" v="78" actId="47"/>
        <pc:sldMkLst>
          <pc:docMk/>
          <pc:sldMk cId="4269997869" sldId="615"/>
        </pc:sldMkLst>
      </pc:sldChg>
      <pc:sldChg chg="addSp delSp modSp mod ord">
        <pc:chgData name="Jikeli, Guenther" userId="c7c26c92-eab6-4ee1-a20f-bab0ffb9c1bb" providerId="ADAL" clId="{3AD3E6D7-89E1-4D3E-8F83-BCE44E92CD74}" dt="2025-07-12T11:25:41.045" v="424" actId="14100"/>
        <pc:sldMkLst>
          <pc:docMk/>
          <pc:sldMk cId="1484132725" sldId="617"/>
        </pc:sldMkLst>
        <pc:spChg chg="mod">
          <ac:chgData name="Jikeli, Guenther" userId="c7c26c92-eab6-4ee1-a20f-bab0ffb9c1bb" providerId="ADAL" clId="{3AD3E6D7-89E1-4D3E-8F83-BCE44E92CD74}" dt="2025-07-12T11:04:15.236" v="324" actId="20577"/>
          <ac:spMkLst>
            <pc:docMk/>
            <pc:sldMk cId="1484132725" sldId="617"/>
            <ac:spMk id="2" creationId="{4058F0CA-7A76-41A2-2923-C85C25C5C9B1}"/>
          </ac:spMkLst>
        </pc:spChg>
        <pc:spChg chg="del">
          <ac:chgData name="Jikeli, Guenther" userId="c7c26c92-eab6-4ee1-a20f-bab0ffb9c1bb" providerId="ADAL" clId="{3AD3E6D7-89E1-4D3E-8F83-BCE44E92CD74}" dt="2025-07-12T11:00:57.001" v="228" actId="478"/>
          <ac:spMkLst>
            <pc:docMk/>
            <pc:sldMk cId="1484132725" sldId="617"/>
            <ac:spMk id="3" creationId="{44BDB8B8-7BBD-4CAE-8EE6-CFD05D13CE4D}"/>
          </ac:spMkLst>
        </pc:spChg>
        <pc:spChg chg="mod">
          <ac:chgData name="Jikeli, Guenther" userId="c7c26c92-eab6-4ee1-a20f-bab0ffb9c1bb" providerId="ADAL" clId="{3AD3E6D7-89E1-4D3E-8F83-BCE44E92CD74}" dt="2025-07-12T11:03:22.780" v="298" actId="20577"/>
          <ac:spMkLst>
            <pc:docMk/>
            <pc:sldMk cId="1484132725" sldId="617"/>
            <ac:spMk id="4" creationId="{AA1A90FA-5395-6878-39C6-DC6837B5DD42}"/>
          </ac:spMkLst>
        </pc:spChg>
        <pc:spChg chg="mod">
          <ac:chgData name="Jikeli, Guenther" userId="c7c26c92-eab6-4ee1-a20f-bab0ffb9c1bb" providerId="ADAL" clId="{3AD3E6D7-89E1-4D3E-8F83-BCE44E92CD74}" dt="2025-07-12T11:25:41.045" v="424" actId="14100"/>
          <ac:spMkLst>
            <pc:docMk/>
            <pc:sldMk cId="1484132725" sldId="617"/>
            <ac:spMk id="7" creationId="{5536F66C-6231-2DCE-652B-F52962868965}"/>
          </ac:spMkLst>
        </pc:spChg>
        <pc:spChg chg="mod">
          <ac:chgData name="Jikeli, Guenther" userId="c7c26c92-eab6-4ee1-a20f-bab0ffb9c1bb" providerId="ADAL" clId="{3AD3E6D7-89E1-4D3E-8F83-BCE44E92CD74}" dt="2025-07-12T11:03:53.309" v="319" actId="403"/>
          <ac:spMkLst>
            <pc:docMk/>
            <pc:sldMk cId="1484132725" sldId="617"/>
            <ac:spMk id="10" creationId="{064F4BF4-5318-89BB-823D-3A0D4003D35D}"/>
          </ac:spMkLst>
        </pc:spChg>
        <pc:picChg chg="add del mod">
          <ac:chgData name="Jikeli, Guenther" userId="c7c26c92-eab6-4ee1-a20f-bab0ffb9c1bb" providerId="ADAL" clId="{3AD3E6D7-89E1-4D3E-8F83-BCE44E92CD74}" dt="2025-07-12T11:00:43.460" v="227" actId="14100"/>
          <ac:picMkLst>
            <pc:docMk/>
            <pc:sldMk cId="1484132725" sldId="617"/>
            <ac:picMk id="11" creationId="{5C0950C2-BD5B-EE70-B83F-195C66D1A535}"/>
          </ac:picMkLst>
        </pc:picChg>
      </pc:sldChg>
      <pc:sldChg chg="add">
        <pc:chgData name="Jikeli, Guenther" userId="c7c26c92-eab6-4ee1-a20f-bab0ffb9c1bb" providerId="ADAL" clId="{3AD3E6D7-89E1-4D3E-8F83-BCE44E92CD74}" dt="2025-07-12T11:22:30.018" v="388"/>
        <pc:sldMkLst>
          <pc:docMk/>
          <pc:sldMk cId="818864601" sldId="618"/>
        </pc:sldMkLst>
      </pc:sldChg>
      <pc:sldChg chg="del">
        <pc:chgData name="Jikeli, Guenther" userId="c7c26c92-eab6-4ee1-a20f-bab0ffb9c1bb" providerId="ADAL" clId="{3AD3E6D7-89E1-4D3E-8F83-BCE44E92CD74}" dt="2025-07-12T11:05:07.039" v="325" actId="47"/>
        <pc:sldMkLst>
          <pc:docMk/>
          <pc:sldMk cId="2140945795" sldId="618"/>
        </pc:sldMkLst>
      </pc:sldChg>
      <pc:sldChg chg="addSp delSp modSp mod">
        <pc:chgData name="Jikeli, Guenther" userId="c7c26c92-eab6-4ee1-a20f-bab0ffb9c1bb" providerId="ADAL" clId="{3AD3E6D7-89E1-4D3E-8F83-BCE44E92CD74}" dt="2025-07-12T10:58:50.228" v="206" actId="122"/>
        <pc:sldMkLst>
          <pc:docMk/>
          <pc:sldMk cId="2920691455" sldId="619"/>
        </pc:sldMkLst>
        <pc:spChg chg="mod ord">
          <ac:chgData name="Jikeli, Guenther" userId="c7c26c92-eab6-4ee1-a20f-bab0ffb9c1bb" providerId="ADAL" clId="{3AD3E6D7-89E1-4D3E-8F83-BCE44E92CD74}" dt="2025-07-12T10:58:50.228" v="206" actId="122"/>
          <ac:spMkLst>
            <pc:docMk/>
            <pc:sldMk cId="2920691455" sldId="619"/>
            <ac:spMk id="2" creationId="{654AA338-74D9-367A-616A-832BB2F420BD}"/>
          </ac:spMkLst>
        </pc:spChg>
        <pc:spChg chg="mod">
          <ac:chgData name="Jikeli, Guenther" userId="c7c26c92-eab6-4ee1-a20f-bab0ffb9c1bb" providerId="ADAL" clId="{3AD3E6D7-89E1-4D3E-8F83-BCE44E92CD74}" dt="2025-07-12T10:55:25.660" v="87" actId="27636"/>
          <ac:spMkLst>
            <pc:docMk/>
            <pc:sldMk cId="2920691455" sldId="619"/>
            <ac:spMk id="4" creationId="{421C4DD6-71CF-3E5F-40F9-9630CA5574AA}"/>
          </ac:spMkLst>
        </pc:spChg>
        <pc:spChg chg="del mod">
          <ac:chgData name="Jikeli, Guenther" userId="c7c26c92-eab6-4ee1-a20f-bab0ffb9c1bb" providerId="ADAL" clId="{3AD3E6D7-89E1-4D3E-8F83-BCE44E92CD74}" dt="2025-07-12T10:55:28.428" v="88" actId="478"/>
          <ac:spMkLst>
            <pc:docMk/>
            <pc:sldMk cId="2920691455" sldId="619"/>
            <ac:spMk id="8" creationId="{97746BE2-7592-AE87-DC7E-F0C220CD1DDE}"/>
          </ac:spMkLst>
        </pc:spChg>
        <pc:spChg chg="del">
          <ac:chgData name="Jikeli, Guenther" userId="c7c26c92-eab6-4ee1-a20f-bab0ffb9c1bb" providerId="ADAL" clId="{3AD3E6D7-89E1-4D3E-8F83-BCE44E92CD74}" dt="2025-07-12T10:55:37.178" v="90" actId="478"/>
          <ac:spMkLst>
            <pc:docMk/>
            <pc:sldMk cId="2920691455" sldId="619"/>
            <ac:spMk id="11" creationId="{24E05A1D-674D-2182-3E8B-C611D51CA097}"/>
          </ac:spMkLst>
        </pc:spChg>
        <pc:picChg chg="del">
          <ac:chgData name="Jikeli, Guenther" userId="c7c26c92-eab6-4ee1-a20f-bab0ffb9c1bb" providerId="ADAL" clId="{3AD3E6D7-89E1-4D3E-8F83-BCE44E92CD74}" dt="2025-07-12T10:54:59.337" v="81" actId="478"/>
          <ac:picMkLst>
            <pc:docMk/>
            <pc:sldMk cId="2920691455" sldId="619"/>
            <ac:picMk id="5" creationId="{6F14BA80-C8AD-955E-B821-C3B47A899D4D}"/>
          </ac:picMkLst>
        </pc:picChg>
        <pc:picChg chg="add mod modCrop">
          <ac:chgData name="Jikeli, Guenther" userId="c7c26c92-eab6-4ee1-a20f-bab0ffb9c1bb" providerId="ADAL" clId="{3AD3E6D7-89E1-4D3E-8F83-BCE44E92CD74}" dt="2025-07-12T10:57:46.599" v="162" actId="14100"/>
          <ac:picMkLst>
            <pc:docMk/>
            <pc:sldMk cId="2920691455" sldId="619"/>
            <ac:picMk id="9" creationId="{70CB0CF2-2C2C-5A93-36FA-02555D2EE3D5}"/>
          </ac:picMkLst>
        </pc:picChg>
      </pc:sldChg>
      <pc:sldChg chg="add">
        <pc:chgData name="Jikeli, Guenther" userId="c7c26c92-eab6-4ee1-a20f-bab0ffb9c1bb" providerId="ADAL" clId="{3AD3E6D7-89E1-4D3E-8F83-BCE44E92CD74}" dt="2025-07-12T11:11:33.606" v="344"/>
        <pc:sldMkLst>
          <pc:docMk/>
          <pc:sldMk cId="4222600210" sldId="620"/>
        </pc:sldMkLst>
      </pc:sldChg>
      <pc:sldChg chg="del">
        <pc:chgData name="Jikeli, Guenther" userId="c7c26c92-eab6-4ee1-a20f-bab0ffb9c1bb" providerId="ADAL" clId="{3AD3E6D7-89E1-4D3E-8F83-BCE44E92CD74}" dt="2025-07-12T11:05:08.530" v="326" actId="47"/>
        <pc:sldMkLst>
          <pc:docMk/>
          <pc:sldMk cId="3670048430" sldId="621"/>
        </pc:sldMkLst>
      </pc:sldChg>
      <pc:sldChg chg="del">
        <pc:chgData name="Jikeli, Guenther" userId="c7c26c92-eab6-4ee1-a20f-bab0ffb9c1bb" providerId="ADAL" clId="{3AD3E6D7-89E1-4D3E-8F83-BCE44E92CD74}" dt="2025-07-12T11:19:50.813" v="378" actId="47"/>
        <pc:sldMkLst>
          <pc:docMk/>
          <pc:sldMk cId="916871361" sldId="622"/>
        </pc:sldMkLst>
      </pc:sldChg>
      <pc:sldChg chg="del">
        <pc:chgData name="Jikeli, Guenther" userId="c7c26c92-eab6-4ee1-a20f-bab0ffb9c1bb" providerId="ADAL" clId="{3AD3E6D7-89E1-4D3E-8F83-BCE44E92CD74}" dt="2025-07-12T11:16:06.715" v="357" actId="47"/>
        <pc:sldMkLst>
          <pc:docMk/>
          <pc:sldMk cId="443413852" sldId="624"/>
        </pc:sldMkLst>
      </pc:sldChg>
      <pc:sldChg chg="del">
        <pc:chgData name="Jikeli, Guenther" userId="c7c26c92-eab6-4ee1-a20f-bab0ffb9c1bb" providerId="ADAL" clId="{3AD3E6D7-89E1-4D3E-8F83-BCE44E92CD74}" dt="2025-07-12T11:16:54.644" v="360" actId="47"/>
        <pc:sldMkLst>
          <pc:docMk/>
          <pc:sldMk cId="1601917468" sldId="625"/>
        </pc:sldMkLst>
      </pc:sldChg>
      <pc:sldChg chg="delSp del mod">
        <pc:chgData name="Jikeli, Guenther" userId="c7c26c92-eab6-4ee1-a20f-bab0ffb9c1bb" providerId="ADAL" clId="{3AD3E6D7-89E1-4D3E-8F83-BCE44E92CD74}" dt="2025-07-12T11:20:04.088" v="380" actId="47"/>
        <pc:sldMkLst>
          <pc:docMk/>
          <pc:sldMk cId="4161454981" sldId="626"/>
        </pc:sldMkLst>
        <pc:picChg chg="del">
          <ac:chgData name="Jikeli, Guenther" userId="c7c26c92-eab6-4ee1-a20f-bab0ffb9c1bb" providerId="ADAL" clId="{3AD3E6D7-89E1-4D3E-8F83-BCE44E92CD74}" dt="2025-07-12T11:19:59.460" v="379" actId="478"/>
          <ac:picMkLst>
            <pc:docMk/>
            <pc:sldMk cId="4161454981" sldId="626"/>
            <ac:picMk id="5" creationId="{EED2A64C-2314-3CA9-F938-A856C0C99CFF}"/>
          </ac:picMkLst>
        </pc:picChg>
      </pc:sldChg>
      <pc:sldChg chg="modSp mod">
        <pc:chgData name="Jikeli, Guenther" userId="c7c26c92-eab6-4ee1-a20f-bab0ffb9c1bb" providerId="ADAL" clId="{3AD3E6D7-89E1-4D3E-8F83-BCE44E92CD74}" dt="2025-07-12T11:15:17.586" v="351" actId="20577"/>
        <pc:sldMkLst>
          <pc:docMk/>
          <pc:sldMk cId="4041047197" sldId="627"/>
        </pc:sldMkLst>
        <pc:spChg chg="mod">
          <ac:chgData name="Jikeli, Guenther" userId="c7c26c92-eab6-4ee1-a20f-bab0ffb9c1bb" providerId="ADAL" clId="{3AD3E6D7-89E1-4D3E-8F83-BCE44E92CD74}" dt="2025-07-12T11:15:17.586" v="351" actId="20577"/>
          <ac:spMkLst>
            <pc:docMk/>
            <pc:sldMk cId="4041047197" sldId="627"/>
            <ac:spMk id="4" creationId="{418C08F4-94DB-1E55-973E-B8483A4C77FD}"/>
          </ac:spMkLst>
        </pc:spChg>
      </pc:sldChg>
      <pc:sldChg chg="del">
        <pc:chgData name="Jikeli, Guenther" userId="c7c26c92-eab6-4ee1-a20f-bab0ffb9c1bb" providerId="ADAL" clId="{3AD3E6D7-89E1-4D3E-8F83-BCE44E92CD74}" dt="2025-07-12T11:15:47.589" v="353" actId="47"/>
        <pc:sldMkLst>
          <pc:docMk/>
          <pc:sldMk cId="3047128580" sldId="628"/>
        </pc:sldMkLst>
      </pc:sldChg>
      <pc:sldChg chg="del">
        <pc:chgData name="Jikeli, Guenther" userId="c7c26c92-eab6-4ee1-a20f-bab0ffb9c1bb" providerId="ADAL" clId="{3AD3E6D7-89E1-4D3E-8F83-BCE44E92CD74}" dt="2025-07-12T11:15:49.344" v="354" actId="47"/>
        <pc:sldMkLst>
          <pc:docMk/>
          <pc:sldMk cId="2144473774" sldId="629"/>
        </pc:sldMkLst>
      </pc:sldChg>
      <pc:sldChg chg="del">
        <pc:chgData name="Jikeli, Guenther" userId="c7c26c92-eab6-4ee1-a20f-bab0ffb9c1bb" providerId="ADAL" clId="{3AD3E6D7-89E1-4D3E-8F83-BCE44E92CD74}" dt="2025-07-12T11:16:46.156" v="359" actId="47"/>
        <pc:sldMkLst>
          <pc:docMk/>
          <pc:sldMk cId="2338424042" sldId="630"/>
        </pc:sldMkLst>
      </pc:sldChg>
      <pc:sldChg chg="del">
        <pc:chgData name="Jikeli, Guenther" userId="c7c26c92-eab6-4ee1-a20f-bab0ffb9c1bb" providerId="ADAL" clId="{3AD3E6D7-89E1-4D3E-8F83-BCE44E92CD74}" dt="2025-07-12T11:16:03.336" v="356" actId="47"/>
        <pc:sldMkLst>
          <pc:docMk/>
          <pc:sldMk cId="1675681400" sldId="631"/>
        </pc:sldMkLst>
      </pc:sldChg>
      <pc:sldChg chg="del">
        <pc:chgData name="Jikeli, Guenther" userId="c7c26c92-eab6-4ee1-a20f-bab0ffb9c1bb" providerId="ADAL" clId="{3AD3E6D7-89E1-4D3E-8F83-BCE44E92CD74}" dt="2025-07-12T11:15:33.599" v="352" actId="47"/>
        <pc:sldMkLst>
          <pc:docMk/>
          <pc:sldMk cId="3689368231" sldId="635"/>
        </pc:sldMkLst>
      </pc:sldChg>
      <pc:sldChg chg="del">
        <pc:chgData name="Jikeli, Guenther" userId="c7c26c92-eab6-4ee1-a20f-bab0ffb9c1bb" providerId="ADAL" clId="{3AD3E6D7-89E1-4D3E-8F83-BCE44E92CD74}" dt="2025-07-12T11:10:40.602" v="343" actId="47"/>
        <pc:sldMkLst>
          <pc:docMk/>
          <pc:sldMk cId="229677186" sldId="636"/>
        </pc:sldMkLst>
      </pc:sldChg>
      <pc:sldChg chg="del">
        <pc:chgData name="Jikeli, Guenther" userId="c7c26c92-eab6-4ee1-a20f-bab0ffb9c1bb" providerId="ADAL" clId="{3AD3E6D7-89E1-4D3E-8F83-BCE44E92CD74}" dt="2025-07-12T11:10:25.652" v="342" actId="47"/>
        <pc:sldMkLst>
          <pc:docMk/>
          <pc:sldMk cId="2684141569" sldId="647"/>
        </pc:sldMkLst>
      </pc:sldChg>
      <pc:sldChg chg="modSp mod">
        <pc:chgData name="Jikeli, Guenther" userId="c7c26c92-eab6-4ee1-a20f-bab0ffb9c1bb" providerId="ADAL" clId="{3AD3E6D7-89E1-4D3E-8F83-BCE44E92CD74}" dt="2025-07-12T11:17:18.301" v="365" actId="1076"/>
        <pc:sldMkLst>
          <pc:docMk/>
          <pc:sldMk cId="1418776735" sldId="655"/>
        </pc:sldMkLst>
        <pc:spChg chg="mod">
          <ac:chgData name="Jikeli, Guenther" userId="c7c26c92-eab6-4ee1-a20f-bab0ffb9c1bb" providerId="ADAL" clId="{3AD3E6D7-89E1-4D3E-8F83-BCE44E92CD74}" dt="2025-07-12T11:17:18.301" v="365" actId="1076"/>
          <ac:spMkLst>
            <pc:docMk/>
            <pc:sldMk cId="1418776735" sldId="655"/>
            <ac:spMk id="4" creationId="{EC204864-A419-9891-A49A-5566EC57D3AE}"/>
          </ac:spMkLst>
        </pc:spChg>
      </pc:sldChg>
      <pc:sldChg chg="modSp mod">
        <pc:chgData name="Jikeli, Guenther" userId="c7c26c92-eab6-4ee1-a20f-bab0ffb9c1bb" providerId="ADAL" clId="{3AD3E6D7-89E1-4D3E-8F83-BCE44E92CD74}" dt="2025-07-12T11:08:36.137" v="341" actId="14100"/>
        <pc:sldMkLst>
          <pc:docMk/>
          <pc:sldMk cId="3419125876" sldId="656"/>
        </pc:sldMkLst>
        <pc:spChg chg="mod">
          <ac:chgData name="Jikeli, Guenther" userId="c7c26c92-eab6-4ee1-a20f-bab0ffb9c1bb" providerId="ADAL" clId="{3AD3E6D7-89E1-4D3E-8F83-BCE44E92CD74}" dt="2025-07-12T11:08:36.137" v="341" actId="14100"/>
          <ac:spMkLst>
            <pc:docMk/>
            <pc:sldMk cId="3419125876" sldId="656"/>
            <ac:spMk id="4" creationId="{6D1871FA-68CB-6374-DB47-CE990629C6B7}"/>
          </ac:spMkLst>
        </pc:spChg>
      </pc:sldChg>
      <pc:sldChg chg="del">
        <pc:chgData name="Jikeli, Guenther" userId="c7c26c92-eab6-4ee1-a20f-bab0ffb9c1bb" providerId="ADAL" clId="{3AD3E6D7-89E1-4D3E-8F83-BCE44E92CD74}" dt="2025-07-12T11:21:17.020" v="382" actId="47"/>
        <pc:sldMkLst>
          <pc:docMk/>
          <pc:sldMk cId="1590631868" sldId="660"/>
        </pc:sldMkLst>
      </pc:sldChg>
      <pc:sldChg chg="del">
        <pc:chgData name="Jikeli, Guenther" userId="c7c26c92-eab6-4ee1-a20f-bab0ffb9c1bb" providerId="ADAL" clId="{3AD3E6D7-89E1-4D3E-8F83-BCE44E92CD74}" dt="2025-07-12T11:23:57.976" v="391" actId="47"/>
        <pc:sldMkLst>
          <pc:docMk/>
          <pc:sldMk cId="622835721" sldId="663"/>
        </pc:sldMkLst>
      </pc:sldChg>
      <pc:sldChg chg="del">
        <pc:chgData name="Jikeli, Guenther" userId="c7c26c92-eab6-4ee1-a20f-bab0ffb9c1bb" providerId="ADAL" clId="{3AD3E6D7-89E1-4D3E-8F83-BCE44E92CD74}" dt="2025-07-12T11:12:14.704" v="348" actId="47"/>
        <pc:sldMkLst>
          <pc:docMk/>
          <pc:sldMk cId="2684026673" sldId="664"/>
        </pc:sldMkLst>
      </pc:sldChg>
      <pc:sldChg chg="modSp mod">
        <pc:chgData name="Jikeli, Guenther" userId="c7c26c92-eab6-4ee1-a20f-bab0ffb9c1bb" providerId="ADAL" clId="{3AD3E6D7-89E1-4D3E-8F83-BCE44E92CD74}" dt="2025-07-12T11:07:20.583" v="338" actId="14100"/>
        <pc:sldMkLst>
          <pc:docMk/>
          <pc:sldMk cId="3758270054" sldId="666"/>
        </pc:sldMkLst>
        <pc:spChg chg="mod">
          <ac:chgData name="Jikeli, Guenther" userId="c7c26c92-eab6-4ee1-a20f-bab0ffb9c1bb" providerId="ADAL" clId="{3AD3E6D7-89E1-4D3E-8F83-BCE44E92CD74}" dt="2025-07-12T11:07:01.911" v="333" actId="14100"/>
          <ac:spMkLst>
            <pc:docMk/>
            <pc:sldMk cId="3758270054" sldId="666"/>
            <ac:spMk id="4" creationId="{DAEE3738-B5D9-493A-B4E5-4BEF7F18689B}"/>
          </ac:spMkLst>
        </pc:spChg>
        <pc:spChg chg="mod">
          <ac:chgData name="Jikeli, Guenther" userId="c7c26c92-eab6-4ee1-a20f-bab0ffb9c1bb" providerId="ADAL" clId="{3AD3E6D7-89E1-4D3E-8F83-BCE44E92CD74}" dt="2025-07-12T11:07:20.583" v="338" actId="14100"/>
          <ac:spMkLst>
            <pc:docMk/>
            <pc:sldMk cId="3758270054" sldId="666"/>
            <ac:spMk id="6" creationId="{F52C3004-D801-EBCC-D492-D93D37778D69}"/>
          </ac:spMkLst>
        </pc:spChg>
        <pc:spChg chg="mod">
          <ac:chgData name="Jikeli, Guenther" userId="c7c26c92-eab6-4ee1-a20f-bab0ffb9c1bb" providerId="ADAL" clId="{3AD3E6D7-89E1-4D3E-8F83-BCE44E92CD74}" dt="2025-07-12T11:06:34.443" v="329" actId="14100"/>
          <ac:spMkLst>
            <pc:docMk/>
            <pc:sldMk cId="3758270054" sldId="666"/>
            <ac:spMk id="7" creationId="{2CC7FF4A-006E-971B-7FE5-8F2733AB239A}"/>
          </ac:spMkLst>
        </pc:spChg>
        <pc:spChg chg="mod">
          <ac:chgData name="Jikeli, Guenther" userId="c7c26c92-eab6-4ee1-a20f-bab0ffb9c1bb" providerId="ADAL" clId="{3AD3E6D7-89E1-4D3E-8F83-BCE44E92CD74}" dt="2025-07-12T11:07:12.705" v="336" actId="14100"/>
          <ac:spMkLst>
            <pc:docMk/>
            <pc:sldMk cId="3758270054" sldId="666"/>
            <ac:spMk id="19" creationId="{1B7B3639-888B-5E38-C8E4-320E88F700AE}"/>
          </ac:spMkLst>
        </pc:spChg>
        <pc:picChg chg="mod">
          <ac:chgData name="Jikeli, Guenther" userId="c7c26c92-eab6-4ee1-a20f-bab0ffb9c1bb" providerId="ADAL" clId="{3AD3E6D7-89E1-4D3E-8F83-BCE44E92CD74}" dt="2025-07-12T11:06:41.810" v="330" actId="14100"/>
          <ac:picMkLst>
            <pc:docMk/>
            <pc:sldMk cId="3758270054" sldId="666"/>
            <ac:picMk id="10" creationId="{9F85E231-86FA-D3CA-F347-0C64A1504565}"/>
          </ac:picMkLst>
        </pc:picChg>
      </pc:sldChg>
      <pc:sldChg chg="add del">
        <pc:chgData name="Jikeli, Guenther" userId="c7c26c92-eab6-4ee1-a20f-bab0ffb9c1bb" providerId="ADAL" clId="{3AD3E6D7-89E1-4D3E-8F83-BCE44E92CD74}" dt="2025-07-12T11:19:13.625" v="367"/>
        <pc:sldMkLst>
          <pc:docMk/>
          <pc:sldMk cId="838094771" sldId="667"/>
        </pc:sldMkLst>
      </pc:sldChg>
      <pc:sldChg chg="addSp delSp modSp add del mod setBg delDesignElem">
        <pc:chgData name="Jikeli, Guenther" userId="c7c26c92-eab6-4ee1-a20f-bab0ffb9c1bb" providerId="ADAL" clId="{3AD3E6D7-89E1-4D3E-8F83-BCE44E92CD74}" dt="2025-07-12T11:19:46.429" v="377" actId="27636"/>
        <pc:sldMkLst>
          <pc:docMk/>
          <pc:sldMk cId="2659325677" sldId="667"/>
        </pc:sldMkLst>
        <pc:spChg chg="mod">
          <ac:chgData name="Jikeli, Guenther" userId="c7c26c92-eab6-4ee1-a20f-bab0ffb9c1bb" providerId="ADAL" clId="{3AD3E6D7-89E1-4D3E-8F83-BCE44E92CD74}" dt="2025-07-12T11:19:46.429" v="377" actId="27636"/>
          <ac:spMkLst>
            <pc:docMk/>
            <pc:sldMk cId="2659325677" sldId="667"/>
            <ac:spMk id="2" creationId="{CA2C4532-E59A-A4AE-102C-E87EF29C8D16}"/>
          </ac:spMkLst>
        </pc:spChg>
        <pc:spChg chg="del mod">
          <ac:chgData name="Jikeli, Guenther" userId="c7c26c92-eab6-4ee1-a20f-bab0ffb9c1bb" providerId="ADAL" clId="{3AD3E6D7-89E1-4D3E-8F83-BCE44E92CD74}" dt="2025-07-12T11:19:41.496" v="375" actId="478"/>
          <ac:spMkLst>
            <pc:docMk/>
            <pc:sldMk cId="2659325677" sldId="667"/>
            <ac:spMk id="4" creationId="{10B6912F-CA22-1055-5339-FF0579048327}"/>
          </ac:spMkLst>
        </pc:spChg>
        <pc:spChg chg="add del">
          <ac:chgData name="Jikeli, Guenther" userId="c7c26c92-eab6-4ee1-a20f-bab0ffb9c1bb" providerId="ADAL" clId="{3AD3E6D7-89E1-4D3E-8F83-BCE44E92CD74}" dt="2025-07-12T11:19:34.212" v="372"/>
          <ac:spMkLst>
            <pc:docMk/>
            <pc:sldMk cId="2659325677" sldId="667"/>
            <ac:spMk id="8" creationId="{5D6C15A0-C087-4593-8414-2B4EC1CDC3DE}"/>
          </ac:spMkLst>
        </pc:spChg>
        <pc:spChg chg="add del">
          <ac:chgData name="Jikeli, Guenther" userId="c7c26c92-eab6-4ee1-a20f-bab0ffb9c1bb" providerId="ADAL" clId="{3AD3E6D7-89E1-4D3E-8F83-BCE44E92CD74}" dt="2025-07-12T11:19:34.212" v="372"/>
          <ac:spMkLst>
            <pc:docMk/>
            <pc:sldMk cId="2659325677" sldId="667"/>
            <ac:spMk id="10" creationId="{777A147A-9ED8-46B4-8660-1B3C2AA880B5}"/>
          </ac:spMkLst>
        </pc:spChg>
      </pc:sldChg>
      <pc:sldChg chg="del">
        <pc:chgData name="Jikeli, Guenther" userId="c7c26c92-eab6-4ee1-a20f-bab0ffb9c1bb" providerId="ADAL" clId="{3AD3E6D7-89E1-4D3E-8F83-BCE44E92CD74}" dt="2025-07-12T11:16:19.122" v="358" actId="47"/>
        <pc:sldMkLst>
          <pc:docMk/>
          <pc:sldMk cId="3591409546" sldId="667"/>
        </pc:sldMkLst>
      </pc:sldChg>
      <pc:sldChg chg="add del">
        <pc:chgData name="Jikeli, Guenther" userId="c7c26c92-eab6-4ee1-a20f-bab0ffb9c1bb" providerId="ADAL" clId="{3AD3E6D7-89E1-4D3E-8F83-BCE44E92CD74}" dt="2025-07-12T11:19:22.857" v="369"/>
        <pc:sldMkLst>
          <pc:docMk/>
          <pc:sldMk cId="3725746227" sldId="667"/>
        </pc:sldMkLst>
      </pc:sldChg>
      <pc:sldChg chg="del">
        <pc:chgData name="Jikeli, Guenther" userId="c7c26c92-eab6-4ee1-a20f-bab0ffb9c1bb" providerId="ADAL" clId="{3AD3E6D7-89E1-4D3E-8F83-BCE44E92CD74}" dt="2025-07-12T11:15:57.694" v="355" actId="47"/>
        <pc:sldMkLst>
          <pc:docMk/>
          <pc:sldMk cId="1076170638" sldId="668"/>
        </pc:sldMkLst>
      </pc:sldChg>
      <pc:sldChg chg="add del">
        <pc:chgData name="Jikeli, Guenther" userId="c7c26c92-eab6-4ee1-a20f-bab0ffb9c1bb" providerId="ADAL" clId="{3AD3E6D7-89E1-4D3E-8F83-BCE44E92CD74}" dt="2025-07-12T11:22:16.536" v="387"/>
        <pc:sldMkLst>
          <pc:docMk/>
          <pc:sldMk cId="3855439561" sldId="668"/>
        </pc:sldMkLst>
      </pc:sldChg>
      <pc:sldChg chg="add del setBg">
        <pc:chgData name="Jikeli, Guenther" userId="c7c26c92-eab6-4ee1-a20f-bab0ffb9c1bb" providerId="ADAL" clId="{3AD3E6D7-89E1-4D3E-8F83-BCE44E92CD74}" dt="2025-07-12T11:21:39.791" v="384"/>
        <pc:sldMkLst>
          <pc:docMk/>
          <pc:sldMk cId="4206413997" sldId="668"/>
        </pc:sldMkLst>
      </pc:sldChg>
      <pc:sldChg chg="add">
        <pc:chgData name="Jikeli, Guenther" userId="c7c26c92-eab6-4ee1-a20f-bab0ffb9c1bb" providerId="ADAL" clId="{3AD3E6D7-89E1-4D3E-8F83-BCE44E92CD74}" dt="2025-07-12T11:23:39.120" v="389"/>
        <pc:sldMkLst>
          <pc:docMk/>
          <pc:sldMk cId="4231443301" sldId="668"/>
        </pc:sldMkLst>
      </pc:sldChg>
      <pc:sldChg chg="del">
        <pc:chgData name="Jikeli, Guenther" userId="c7c26c92-eab6-4ee1-a20f-bab0ffb9c1bb" providerId="ADAL" clId="{3AD3E6D7-89E1-4D3E-8F83-BCE44E92CD74}" dt="2025-07-12T11:12:34.871" v="349" actId="47"/>
        <pc:sldMkLst>
          <pc:docMk/>
          <pc:sldMk cId="2148905704" sldId="66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indiana-my.sharepoint.com/personal/gjikeli_iu_edu/Documents/My%20Publications%20and%20Talks/2024/ASA%20Montreal/OVERVIEW%20Annotation%20results-%20Israel%202024-08-07.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jikeli\OneDrive%20-%20Indiana%20University\My%20Publications%20and%20Talks\2025\Anti-Zionist%20Campus%20Groups\Jupyter%20Instagram%20Posts\keyword_timeline_daily.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a:t>Percentage of Antisemitic Messages</a:t>
            </a:r>
            <a:r>
              <a:rPr lang="en-US" sz="2000" baseline="0"/>
              <a:t> in Tweets About </a:t>
            </a:r>
            <a:r>
              <a:rPr lang="en-US" sz="2000" b="1" baseline="0"/>
              <a:t>Israel</a:t>
            </a:r>
            <a:r>
              <a:rPr lang="en-US" sz="2000" baseline="0"/>
              <a:t> on the Platform X</a:t>
            </a:r>
          </a:p>
          <a:p>
            <a:pPr>
              <a:defRPr/>
            </a:pPr>
            <a:r>
              <a:rPr lang="en-US" sz="2000" baseline="0"/>
              <a:t>(results from our manual annotation of representative samples)</a:t>
            </a:r>
          </a:p>
          <a:p>
            <a:pPr>
              <a:defRPr/>
            </a:pP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Project!$E$3:$E$15</c:f>
            </c:numRef>
          </c:val>
          <c:extLst>
            <c:ext xmlns:c16="http://schemas.microsoft.com/office/drawing/2014/chart" uri="{C3380CC4-5D6E-409C-BE32-E72D297353CC}">
              <c16:uniqueId val="{00000000-9BC1-4CA4-9249-A0D3A137AE19}"/>
            </c:ext>
          </c:extLst>
        </c:ser>
        <c:ser>
          <c:idx val="2"/>
          <c:order val="2"/>
          <c:spPr>
            <a:solidFill>
              <a:schemeClr val="accent3"/>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Project!$G$3:$G$15</c:f>
            </c:numRef>
          </c:val>
          <c:extLst>
            <c:ext xmlns:c16="http://schemas.microsoft.com/office/drawing/2014/chart" uri="{C3380CC4-5D6E-409C-BE32-E72D297353CC}">
              <c16:uniqueId val="{00000001-9BC1-4CA4-9249-A0D3A137AE19}"/>
            </c:ext>
          </c:extLst>
        </c:ser>
        <c:ser>
          <c:idx val="3"/>
          <c:order val="3"/>
          <c:spPr>
            <a:solidFill>
              <a:schemeClr val="accent4"/>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Project!$H$3:$H$15</c:f>
            </c:numRef>
          </c:val>
          <c:extLst>
            <c:ext xmlns:c16="http://schemas.microsoft.com/office/drawing/2014/chart" uri="{C3380CC4-5D6E-409C-BE32-E72D297353CC}">
              <c16:uniqueId val="{00000002-9BC1-4CA4-9249-A0D3A137AE19}"/>
            </c:ext>
          </c:extLst>
        </c:ser>
        <c:ser>
          <c:idx val="4"/>
          <c:order val="4"/>
          <c:spPr>
            <a:solidFill>
              <a:schemeClr val="accent5"/>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Project!$I$3:$I$15</c:f>
            </c:numRef>
          </c:val>
          <c:extLst>
            <c:ext xmlns:c16="http://schemas.microsoft.com/office/drawing/2014/chart" uri="{C3380CC4-5D6E-409C-BE32-E72D297353CC}">
              <c16:uniqueId val="{00000003-9BC1-4CA4-9249-A0D3A137AE19}"/>
            </c:ext>
          </c:extLst>
        </c:ser>
        <c:ser>
          <c:idx val="5"/>
          <c:order val="5"/>
          <c:spPr>
            <a:solidFill>
              <a:schemeClr val="accent6"/>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Project!$J$3:$J$15</c:f>
            </c:numRef>
          </c:val>
          <c:extLst>
            <c:ext xmlns:c16="http://schemas.microsoft.com/office/drawing/2014/chart" uri="{C3380CC4-5D6E-409C-BE32-E72D297353CC}">
              <c16:uniqueId val="{00000004-9BC1-4CA4-9249-A0D3A137AE19}"/>
            </c:ext>
          </c:extLst>
        </c:ser>
        <c:ser>
          <c:idx val="6"/>
          <c:order val="6"/>
          <c:spPr>
            <a:solidFill>
              <a:schemeClr val="accent1">
                <a:lumMod val="60000"/>
              </a:schemeClr>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Project!$K$3:$K$15</c:f>
            </c:numRef>
          </c:val>
          <c:extLst>
            <c:ext xmlns:c16="http://schemas.microsoft.com/office/drawing/2014/chart" uri="{C3380CC4-5D6E-409C-BE32-E72D297353CC}">
              <c16:uniqueId val="{00000005-9BC1-4CA4-9249-A0D3A137AE19}"/>
            </c:ext>
          </c:extLst>
        </c:ser>
        <c:ser>
          <c:idx val="7"/>
          <c:order val="7"/>
          <c:spPr>
            <a:solidFill>
              <a:schemeClr val="accent2">
                <a:lumMod val="60000"/>
              </a:schemeClr>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Project!$L$3:$L$15</c:f>
            </c:numRef>
          </c:val>
          <c:extLst>
            <c:ext xmlns:c16="http://schemas.microsoft.com/office/drawing/2014/chart" uri="{C3380CC4-5D6E-409C-BE32-E72D297353CC}">
              <c16:uniqueId val="{00000006-9BC1-4CA4-9249-A0D3A137AE19}"/>
            </c:ext>
          </c:extLst>
        </c:ser>
        <c:ser>
          <c:idx val="8"/>
          <c:order val="8"/>
          <c:spPr>
            <a:solidFill>
              <a:schemeClr val="accent3">
                <a:lumMod val="60000"/>
              </a:schemeClr>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Project!$M$3:$M$15</c:f>
            </c:numRef>
          </c:val>
          <c:extLst>
            <c:ext xmlns:c16="http://schemas.microsoft.com/office/drawing/2014/chart" uri="{C3380CC4-5D6E-409C-BE32-E72D297353CC}">
              <c16:uniqueId val="{00000007-9BC1-4CA4-9249-A0D3A137AE19}"/>
            </c:ext>
          </c:extLst>
        </c:ser>
        <c:ser>
          <c:idx val="9"/>
          <c:order val="9"/>
          <c:spPr>
            <a:solidFill>
              <a:schemeClr val="accent4">
                <a:lumMod val="60000"/>
              </a:schemeClr>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Project!$N$3:$N$15</c:f>
            </c:numRef>
          </c:val>
          <c:extLst>
            <c:ext xmlns:c16="http://schemas.microsoft.com/office/drawing/2014/chart" uri="{C3380CC4-5D6E-409C-BE32-E72D297353CC}">
              <c16:uniqueId val="{00000008-9BC1-4CA4-9249-A0D3A137AE19}"/>
            </c:ext>
          </c:extLst>
        </c:ser>
        <c:ser>
          <c:idx val="10"/>
          <c:order val="10"/>
          <c:spPr>
            <a:solidFill>
              <a:schemeClr val="accent5">
                <a:lumMod val="60000"/>
              </a:schemeClr>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Project!$O$3:$O$15</c:f>
            </c:numRef>
          </c:val>
          <c:extLst>
            <c:ext xmlns:c16="http://schemas.microsoft.com/office/drawing/2014/chart" uri="{C3380CC4-5D6E-409C-BE32-E72D297353CC}">
              <c16:uniqueId val="{00000009-9BC1-4CA4-9249-A0D3A137AE19}"/>
            </c:ext>
          </c:extLst>
        </c:ser>
        <c:ser>
          <c:idx val="11"/>
          <c:order val="11"/>
          <c:spPr>
            <a:solidFill>
              <a:schemeClr val="accent6">
                <a:lumMod val="60000"/>
              </a:schemeClr>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Project!$P$3:$P$15</c:f>
            </c:numRef>
          </c:val>
          <c:extLst>
            <c:ext xmlns:c16="http://schemas.microsoft.com/office/drawing/2014/chart" uri="{C3380CC4-5D6E-409C-BE32-E72D297353CC}">
              <c16:uniqueId val="{0000000A-9BC1-4CA4-9249-A0D3A137AE19}"/>
            </c:ext>
          </c:extLst>
        </c:ser>
        <c:ser>
          <c:idx val="12"/>
          <c:order val="12"/>
          <c:spPr>
            <a:solidFill>
              <a:schemeClr val="accent1">
                <a:lumMod val="80000"/>
                <a:lumOff val="20000"/>
              </a:schemeClr>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Project!$Q$3:$Q$15</c:f>
            </c:numRef>
          </c:val>
          <c:extLst>
            <c:ext xmlns:c16="http://schemas.microsoft.com/office/drawing/2014/chart" uri="{C3380CC4-5D6E-409C-BE32-E72D297353CC}">
              <c16:uniqueId val="{0000000B-9BC1-4CA4-9249-A0D3A137AE19}"/>
            </c:ext>
          </c:extLst>
        </c:ser>
        <c:ser>
          <c:idx val="13"/>
          <c:order val="13"/>
          <c:spPr>
            <a:solidFill>
              <a:schemeClr val="accent2">
                <a:lumMod val="80000"/>
                <a:lumOff val="20000"/>
              </a:schemeClr>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Project!$R$3:$R$15</c:f>
            </c:numRef>
          </c:val>
          <c:extLst>
            <c:ext xmlns:c16="http://schemas.microsoft.com/office/drawing/2014/chart" uri="{C3380CC4-5D6E-409C-BE32-E72D297353CC}">
              <c16:uniqueId val="{0000000C-9BC1-4CA4-9249-A0D3A137AE19}"/>
            </c:ext>
          </c:extLst>
        </c:ser>
        <c:ser>
          <c:idx val="14"/>
          <c:order val="14"/>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Project!$S$3:$S$15</c:f>
              <c:numCache>
                <c:formatCode>0%</c:formatCode>
                <c:ptCount val="13"/>
                <c:pt idx="0">
                  <c:v>0.11564625850340136</c:v>
                </c:pt>
                <c:pt idx="1">
                  <c:v>0.13725490196078433</c:v>
                </c:pt>
                <c:pt idx="2">
                  <c:v>0.15196078431372548</c:v>
                </c:pt>
                <c:pt idx="3">
                  <c:v>0.12318840579710146</c:v>
                </c:pt>
                <c:pt idx="4">
                  <c:v>0.22448979591836735</c:v>
                </c:pt>
                <c:pt idx="5">
                  <c:v>0.10141509433962265</c:v>
                </c:pt>
                <c:pt idx="6">
                  <c:v>0.21889400921658986</c:v>
                </c:pt>
                <c:pt idx="7">
                  <c:v>0.12387387387387387</c:v>
                </c:pt>
                <c:pt idx="8">
                  <c:v>0.18981481481481483</c:v>
                </c:pt>
                <c:pt idx="9">
                  <c:v>0.2</c:v>
                </c:pt>
                <c:pt idx="11">
                  <c:v>0.30183727034120733</c:v>
                </c:pt>
                <c:pt idx="12">
                  <c:v>0.27808988764044945</c:v>
                </c:pt>
              </c:numCache>
            </c:numRef>
          </c:val>
          <c:extLst>
            <c:ext xmlns:c16="http://schemas.microsoft.com/office/drawing/2014/chart" uri="{C3380CC4-5D6E-409C-BE32-E72D297353CC}">
              <c16:uniqueId val="{0000000D-9BC1-4CA4-9249-A0D3A137AE19}"/>
            </c:ext>
          </c:extLst>
        </c:ser>
        <c:ser>
          <c:idx val="1"/>
          <c:order val="1"/>
          <c:spPr>
            <a:solidFill>
              <a:schemeClr val="accent2"/>
            </a:solidFill>
            <a:ln>
              <a:noFill/>
            </a:ln>
            <a:effectLst/>
          </c:spPr>
          <c:invertIfNegative val="0"/>
          <c:cat>
            <c:strRef>
              <c:f>Project!$A$3:$D$15</c:f>
              <c:strCache>
                <c:ptCount val="13"/>
                <c:pt idx="0">
                  <c:v>2020-Jan-Apr</c:v>
                </c:pt>
                <c:pt idx="1">
                  <c:v>2020-May-Aug</c:v>
                </c:pt>
                <c:pt idx="2">
                  <c:v>2020-Sep-Dec</c:v>
                </c:pt>
                <c:pt idx="3">
                  <c:v>2021-Jan-Apr</c:v>
                </c:pt>
                <c:pt idx="4">
                  <c:v>2021-May-Aug</c:v>
                </c:pt>
                <c:pt idx="5">
                  <c:v>2021-Sep-Dec</c:v>
                </c:pt>
                <c:pt idx="6">
                  <c:v>2022-Jan-Apr</c:v>
                </c:pt>
                <c:pt idx="7">
                  <c:v>2022-May-Aug</c:v>
                </c:pt>
                <c:pt idx="8">
                  <c:v>2022-Sep-Dec</c:v>
                </c:pt>
                <c:pt idx="9">
                  <c:v>2023-Jan-Apr</c:v>
                </c:pt>
                <c:pt idx="11">
                  <c:v>2023-Nov</c:v>
                </c:pt>
                <c:pt idx="12">
                  <c:v>2023-Dec</c:v>
                </c:pt>
              </c:strCache>
            </c:strRef>
          </c:cat>
          <c:val>
            <c:numRef>
              <c:f>Project!$F$3:$F$15</c:f>
            </c:numRef>
          </c:val>
          <c:extLst>
            <c:ext xmlns:c16="http://schemas.microsoft.com/office/drawing/2014/chart" uri="{C3380CC4-5D6E-409C-BE32-E72D297353CC}">
              <c16:uniqueId val="{0000000E-9BC1-4CA4-9249-A0D3A137AE19}"/>
            </c:ext>
          </c:extLst>
        </c:ser>
        <c:dLbls>
          <c:showLegendKey val="0"/>
          <c:showVal val="0"/>
          <c:showCatName val="0"/>
          <c:showSerName val="0"/>
          <c:showPercent val="0"/>
          <c:showBubbleSize val="0"/>
        </c:dLbls>
        <c:gapWidth val="219"/>
        <c:overlap val="-27"/>
        <c:axId val="1115959936"/>
        <c:axId val="1115946016"/>
      </c:barChart>
      <c:catAx>
        <c:axId val="111595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1115946016"/>
        <c:crosses val="autoZero"/>
        <c:auto val="1"/>
        <c:lblAlgn val="ctr"/>
        <c:lblOffset val="100"/>
        <c:noMultiLvlLbl val="0"/>
      </c:catAx>
      <c:valAx>
        <c:axId val="11159460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1595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0" i="0" u="none" strike="noStrike" kern="1200" spc="0" baseline="0" dirty="0">
                <a:solidFill>
                  <a:sysClr val="windowText" lastClr="000000">
                    <a:lumMod val="65000"/>
                    <a:lumOff val="35000"/>
                  </a:sysClr>
                </a:solidFill>
              </a:rPr>
              <a:t>“Genocide” in Instagram posts by anti-Israel campus groups  </a:t>
            </a:r>
          </a:p>
        </c:rich>
      </c:tx>
      <c:layout>
        <c:manualLayout>
          <c:xMode val="edge"/>
          <c:yMode val="edge"/>
          <c:x val="2.2840356282309415E-2"/>
          <c:y val="1.629823541765364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keyword_timeline_daily!$B$1</c:f>
              <c:strCache>
                <c:ptCount val="1"/>
                <c:pt idx="0">
                  <c:v>genocid</c:v>
                </c:pt>
              </c:strCache>
            </c:strRef>
          </c:tx>
          <c:spPr>
            <a:ln w="28575" cap="rnd">
              <a:solidFill>
                <a:schemeClr val="accent1"/>
              </a:solidFill>
              <a:round/>
            </a:ln>
            <a:effectLst/>
          </c:spPr>
          <c:marker>
            <c:symbol val="none"/>
          </c:marker>
          <c:dLbls>
            <c:dLbl>
              <c:idx val="853"/>
              <c:layout>
                <c:manualLayout>
                  <c:x val="-0.11817670428329551"/>
                  <c:y val="-8.193995177260446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8DE-49B1-8F88-8764399FF785}"/>
                </c:ext>
              </c:extLst>
            </c:dLbl>
            <c:dLbl>
              <c:idx val="858"/>
              <c:layout>
                <c:manualLayout>
                  <c:x val="-0.16013803727297818"/>
                  <c:y val="-0.18028558477069925"/>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8DE-49B1-8F88-8764399FF785}"/>
                </c:ext>
              </c:extLst>
            </c:dLbl>
            <c:dLbl>
              <c:idx val="1049"/>
              <c:layout>
                <c:manualLayout>
                  <c:x val="-0.21273473784176883"/>
                  <c:y val="-7.0662795954753624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8DE-49B1-8F88-8764399FF785}"/>
                </c:ext>
              </c:extLst>
            </c:dLbl>
            <c:dLbl>
              <c:idx val="1214"/>
              <c:layout>
                <c:manualLayout>
                  <c:x val="-3.5698348951360998E-3"/>
                  <c:y val="-0.1081716837565089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8DE-49B1-8F88-8764399FF785}"/>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5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keyword_timeline_daily!$A$2:$A$1301</c:f>
              <c:numCache>
                <c:formatCode>m/d/yyyy</c:formatCode>
                <c:ptCount val="1300"/>
                <c:pt idx="0">
                  <c:v>44197</c:v>
                </c:pt>
                <c:pt idx="1">
                  <c:v>44199</c:v>
                </c:pt>
                <c:pt idx="2">
                  <c:v>44201</c:v>
                </c:pt>
                <c:pt idx="3">
                  <c:v>44202</c:v>
                </c:pt>
                <c:pt idx="4">
                  <c:v>44203</c:v>
                </c:pt>
                <c:pt idx="5">
                  <c:v>44204</c:v>
                </c:pt>
                <c:pt idx="6">
                  <c:v>44206</c:v>
                </c:pt>
                <c:pt idx="7">
                  <c:v>44209</c:v>
                </c:pt>
                <c:pt idx="8">
                  <c:v>44211</c:v>
                </c:pt>
                <c:pt idx="9">
                  <c:v>44213</c:v>
                </c:pt>
                <c:pt idx="10">
                  <c:v>44214</c:v>
                </c:pt>
                <c:pt idx="11">
                  <c:v>44215</c:v>
                </c:pt>
                <c:pt idx="12">
                  <c:v>44216</c:v>
                </c:pt>
                <c:pt idx="13">
                  <c:v>44217</c:v>
                </c:pt>
                <c:pt idx="14">
                  <c:v>44219</c:v>
                </c:pt>
                <c:pt idx="15">
                  <c:v>44221</c:v>
                </c:pt>
                <c:pt idx="16">
                  <c:v>44222</c:v>
                </c:pt>
                <c:pt idx="17">
                  <c:v>44223</c:v>
                </c:pt>
                <c:pt idx="18">
                  <c:v>44224</c:v>
                </c:pt>
                <c:pt idx="19">
                  <c:v>44226</c:v>
                </c:pt>
                <c:pt idx="20">
                  <c:v>44227</c:v>
                </c:pt>
                <c:pt idx="21">
                  <c:v>44228</c:v>
                </c:pt>
                <c:pt idx="22">
                  <c:v>44229</c:v>
                </c:pt>
                <c:pt idx="23">
                  <c:v>44230</c:v>
                </c:pt>
                <c:pt idx="24">
                  <c:v>44231</c:v>
                </c:pt>
                <c:pt idx="25">
                  <c:v>44233</c:v>
                </c:pt>
                <c:pt idx="26">
                  <c:v>44235</c:v>
                </c:pt>
                <c:pt idx="27">
                  <c:v>44236</c:v>
                </c:pt>
                <c:pt idx="28">
                  <c:v>44237</c:v>
                </c:pt>
                <c:pt idx="29">
                  <c:v>44238</c:v>
                </c:pt>
                <c:pt idx="30">
                  <c:v>44239</c:v>
                </c:pt>
                <c:pt idx="31">
                  <c:v>44242</c:v>
                </c:pt>
                <c:pt idx="32">
                  <c:v>44243</c:v>
                </c:pt>
                <c:pt idx="33">
                  <c:v>44244</c:v>
                </c:pt>
                <c:pt idx="34">
                  <c:v>44246</c:v>
                </c:pt>
                <c:pt idx="35">
                  <c:v>44247</c:v>
                </c:pt>
                <c:pt idx="36">
                  <c:v>44248</c:v>
                </c:pt>
                <c:pt idx="37">
                  <c:v>44249</c:v>
                </c:pt>
                <c:pt idx="38">
                  <c:v>44250</c:v>
                </c:pt>
                <c:pt idx="39">
                  <c:v>44251</c:v>
                </c:pt>
                <c:pt idx="40">
                  <c:v>44252</c:v>
                </c:pt>
                <c:pt idx="41">
                  <c:v>44253</c:v>
                </c:pt>
                <c:pt idx="42">
                  <c:v>44254</c:v>
                </c:pt>
                <c:pt idx="43">
                  <c:v>44256</c:v>
                </c:pt>
                <c:pt idx="44">
                  <c:v>44257</c:v>
                </c:pt>
                <c:pt idx="45">
                  <c:v>44258</c:v>
                </c:pt>
                <c:pt idx="46">
                  <c:v>44259</c:v>
                </c:pt>
                <c:pt idx="47">
                  <c:v>44260</c:v>
                </c:pt>
                <c:pt idx="48">
                  <c:v>44261</c:v>
                </c:pt>
                <c:pt idx="49">
                  <c:v>44262</c:v>
                </c:pt>
                <c:pt idx="50">
                  <c:v>44263</c:v>
                </c:pt>
                <c:pt idx="51">
                  <c:v>44264</c:v>
                </c:pt>
                <c:pt idx="52">
                  <c:v>44265</c:v>
                </c:pt>
                <c:pt idx="53">
                  <c:v>44266</c:v>
                </c:pt>
                <c:pt idx="54">
                  <c:v>44267</c:v>
                </c:pt>
                <c:pt idx="55">
                  <c:v>44268</c:v>
                </c:pt>
                <c:pt idx="56">
                  <c:v>44269</c:v>
                </c:pt>
                <c:pt idx="57">
                  <c:v>44270</c:v>
                </c:pt>
                <c:pt idx="58">
                  <c:v>44271</c:v>
                </c:pt>
                <c:pt idx="59">
                  <c:v>44272</c:v>
                </c:pt>
                <c:pt idx="60">
                  <c:v>44273</c:v>
                </c:pt>
                <c:pt idx="61">
                  <c:v>44274</c:v>
                </c:pt>
                <c:pt idx="62">
                  <c:v>44275</c:v>
                </c:pt>
                <c:pt idx="63">
                  <c:v>44276</c:v>
                </c:pt>
                <c:pt idx="64">
                  <c:v>44277</c:v>
                </c:pt>
                <c:pt idx="65">
                  <c:v>44278</c:v>
                </c:pt>
                <c:pt idx="66">
                  <c:v>44279</c:v>
                </c:pt>
                <c:pt idx="67">
                  <c:v>44280</c:v>
                </c:pt>
                <c:pt idx="68">
                  <c:v>44282</c:v>
                </c:pt>
                <c:pt idx="69">
                  <c:v>44284</c:v>
                </c:pt>
                <c:pt idx="70">
                  <c:v>44285</c:v>
                </c:pt>
                <c:pt idx="71">
                  <c:v>44286</c:v>
                </c:pt>
                <c:pt idx="72">
                  <c:v>44287</c:v>
                </c:pt>
                <c:pt idx="73">
                  <c:v>44288</c:v>
                </c:pt>
                <c:pt idx="74">
                  <c:v>44289</c:v>
                </c:pt>
                <c:pt idx="75">
                  <c:v>44290</c:v>
                </c:pt>
                <c:pt idx="76">
                  <c:v>44291</c:v>
                </c:pt>
                <c:pt idx="77">
                  <c:v>44292</c:v>
                </c:pt>
                <c:pt idx="78">
                  <c:v>44293</c:v>
                </c:pt>
                <c:pt idx="79">
                  <c:v>44294</c:v>
                </c:pt>
                <c:pt idx="80">
                  <c:v>44295</c:v>
                </c:pt>
                <c:pt idx="81">
                  <c:v>44296</c:v>
                </c:pt>
                <c:pt idx="82">
                  <c:v>44298</c:v>
                </c:pt>
                <c:pt idx="83">
                  <c:v>44299</c:v>
                </c:pt>
                <c:pt idx="84">
                  <c:v>44300</c:v>
                </c:pt>
                <c:pt idx="85">
                  <c:v>44301</c:v>
                </c:pt>
                <c:pt idx="86">
                  <c:v>44302</c:v>
                </c:pt>
                <c:pt idx="87">
                  <c:v>44303</c:v>
                </c:pt>
                <c:pt idx="88">
                  <c:v>44305</c:v>
                </c:pt>
                <c:pt idx="89">
                  <c:v>44306</c:v>
                </c:pt>
                <c:pt idx="90">
                  <c:v>44307</c:v>
                </c:pt>
                <c:pt idx="91">
                  <c:v>44308</c:v>
                </c:pt>
                <c:pt idx="92">
                  <c:v>44309</c:v>
                </c:pt>
                <c:pt idx="93">
                  <c:v>44310</c:v>
                </c:pt>
                <c:pt idx="94">
                  <c:v>44311</c:v>
                </c:pt>
                <c:pt idx="95">
                  <c:v>44312</c:v>
                </c:pt>
                <c:pt idx="96">
                  <c:v>44313</c:v>
                </c:pt>
                <c:pt idx="97">
                  <c:v>44314</c:v>
                </c:pt>
                <c:pt idx="98">
                  <c:v>44315</c:v>
                </c:pt>
                <c:pt idx="99">
                  <c:v>44316</c:v>
                </c:pt>
                <c:pt idx="100">
                  <c:v>44318</c:v>
                </c:pt>
                <c:pt idx="101">
                  <c:v>44319</c:v>
                </c:pt>
                <c:pt idx="102">
                  <c:v>44320</c:v>
                </c:pt>
                <c:pt idx="103">
                  <c:v>44321</c:v>
                </c:pt>
                <c:pt idx="104">
                  <c:v>44322</c:v>
                </c:pt>
                <c:pt idx="105">
                  <c:v>44323</c:v>
                </c:pt>
                <c:pt idx="106">
                  <c:v>44324</c:v>
                </c:pt>
                <c:pt idx="107">
                  <c:v>44325</c:v>
                </c:pt>
                <c:pt idx="108">
                  <c:v>44326</c:v>
                </c:pt>
                <c:pt idx="109">
                  <c:v>44327</c:v>
                </c:pt>
                <c:pt idx="110">
                  <c:v>44328</c:v>
                </c:pt>
                <c:pt idx="111">
                  <c:v>44329</c:v>
                </c:pt>
                <c:pt idx="112">
                  <c:v>44330</c:v>
                </c:pt>
                <c:pt idx="113">
                  <c:v>44331</c:v>
                </c:pt>
                <c:pt idx="114">
                  <c:v>44332</c:v>
                </c:pt>
                <c:pt idx="115">
                  <c:v>44333</c:v>
                </c:pt>
                <c:pt idx="116">
                  <c:v>44334</c:v>
                </c:pt>
                <c:pt idx="117">
                  <c:v>44335</c:v>
                </c:pt>
                <c:pt idx="118">
                  <c:v>44336</c:v>
                </c:pt>
                <c:pt idx="119">
                  <c:v>44337</c:v>
                </c:pt>
                <c:pt idx="120">
                  <c:v>44338</c:v>
                </c:pt>
                <c:pt idx="121">
                  <c:v>44339</c:v>
                </c:pt>
                <c:pt idx="122">
                  <c:v>44340</c:v>
                </c:pt>
                <c:pt idx="123">
                  <c:v>44341</c:v>
                </c:pt>
                <c:pt idx="124">
                  <c:v>44342</c:v>
                </c:pt>
                <c:pt idx="125">
                  <c:v>44343</c:v>
                </c:pt>
                <c:pt idx="126">
                  <c:v>44344</c:v>
                </c:pt>
                <c:pt idx="127">
                  <c:v>44345</c:v>
                </c:pt>
                <c:pt idx="128">
                  <c:v>44346</c:v>
                </c:pt>
                <c:pt idx="129">
                  <c:v>44347</c:v>
                </c:pt>
                <c:pt idx="130">
                  <c:v>44348</c:v>
                </c:pt>
                <c:pt idx="131">
                  <c:v>44349</c:v>
                </c:pt>
                <c:pt idx="132">
                  <c:v>44350</c:v>
                </c:pt>
                <c:pt idx="133">
                  <c:v>44351</c:v>
                </c:pt>
                <c:pt idx="134">
                  <c:v>44352</c:v>
                </c:pt>
                <c:pt idx="135">
                  <c:v>44353</c:v>
                </c:pt>
                <c:pt idx="136">
                  <c:v>44354</c:v>
                </c:pt>
                <c:pt idx="137">
                  <c:v>44355</c:v>
                </c:pt>
                <c:pt idx="138">
                  <c:v>44356</c:v>
                </c:pt>
                <c:pt idx="139">
                  <c:v>44357</c:v>
                </c:pt>
                <c:pt idx="140">
                  <c:v>44358</c:v>
                </c:pt>
                <c:pt idx="141">
                  <c:v>44359</c:v>
                </c:pt>
                <c:pt idx="142">
                  <c:v>44360</c:v>
                </c:pt>
                <c:pt idx="143">
                  <c:v>44361</c:v>
                </c:pt>
                <c:pt idx="144">
                  <c:v>44362</c:v>
                </c:pt>
                <c:pt idx="145">
                  <c:v>44363</c:v>
                </c:pt>
                <c:pt idx="146">
                  <c:v>44364</c:v>
                </c:pt>
                <c:pt idx="147">
                  <c:v>44365</c:v>
                </c:pt>
                <c:pt idx="148">
                  <c:v>44366</c:v>
                </c:pt>
                <c:pt idx="149">
                  <c:v>44368</c:v>
                </c:pt>
                <c:pt idx="150">
                  <c:v>44369</c:v>
                </c:pt>
                <c:pt idx="151">
                  <c:v>44370</c:v>
                </c:pt>
                <c:pt idx="152">
                  <c:v>44371</c:v>
                </c:pt>
                <c:pt idx="153">
                  <c:v>44372</c:v>
                </c:pt>
                <c:pt idx="154">
                  <c:v>44374</c:v>
                </c:pt>
                <c:pt idx="155">
                  <c:v>44375</c:v>
                </c:pt>
                <c:pt idx="156">
                  <c:v>44377</c:v>
                </c:pt>
                <c:pt idx="157">
                  <c:v>44378</c:v>
                </c:pt>
                <c:pt idx="158">
                  <c:v>44379</c:v>
                </c:pt>
                <c:pt idx="159">
                  <c:v>44381</c:v>
                </c:pt>
                <c:pt idx="160">
                  <c:v>44382</c:v>
                </c:pt>
                <c:pt idx="161">
                  <c:v>44383</c:v>
                </c:pt>
                <c:pt idx="162">
                  <c:v>44384</c:v>
                </c:pt>
                <c:pt idx="163">
                  <c:v>44385</c:v>
                </c:pt>
                <c:pt idx="164">
                  <c:v>44386</c:v>
                </c:pt>
                <c:pt idx="165">
                  <c:v>44388</c:v>
                </c:pt>
                <c:pt idx="166">
                  <c:v>44389</c:v>
                </c:pt>
                <c:pt idx="167">
                  <c:v>44390</c:v>
                </c:pt>
                <c:pt idx="168">
                  <c:v>44392</c:v>
                </c:pt>
                <c:pt idx="169">
                  <c:v>44393</c:v>
                </c:pt>
                <c:pt idx="170">
                  <c:v>44397</c:v>
                </c:pt>
                <c:pt idx="171">
                  <c:v>44398</c:v>
                </c:pt>
                <c:pt idx="172">
                  <c:v>44399</c:v>
                </c:pt>
                <c:pt idx="173">
                  <c:v>44401</c:v>
                </c:pt>
                <c:pt idx="174">
                  <c:v>44402</c:v>
                </c:pt>
                <c:pt idx="175">
                  <c:v>44403</c:v>
                </c:pt>
                <c:pt idx="176">
                  <c:v>44404</c:v>
                </c:pt>
                <c:pt idx="177">
                  <c:v>44406</c:v>
                </c:pt>
                <c:pt idx="178">
                  <c:v>44407</c:v>
                </c:pt>
                <c:pt idx="179">
                  <c:v>44408</c:v>
                </c:pt>
                <c:pt idx="180">
                  <c:v>44409</c:v>
                </c:pt>
                <c:pt idx="181">
                  <c:v>44410</c:v>
                </c:pt>
                <c:pt idx="182">
                  <c:v>44411</c:v>
                </c:pt>
                <c:pt idx="183">
                  <c:v>44412</c:v>
                </c:pt>
                <c:pt idx="184">
                  <c:v>44413</c:v>
                </c:pt>
                <c:pt idx="185">
                  <c:v>44414</c:v>
                </c:pt>
                <c:pt idx="186">
                  <c:v>44417</c:v>
                </c:pt>
                <c:pt idx="187">
                  <c:v>44419</c:v>
                </c:pt>
                <c:pt idx="188">
                  <c:v>44420</c:v>
                </c:pt>
                <c:pt idx="189">
                  <c:v>44421</c:v>
                </c:pt>
                <c:pt idx="190">
                  <c:v>44422</c:v>
                </c:pt>
                <c:pt idx="191">
                  <c:v>44424</c:v>
                </c:pt>
                <c:pt idx="192">
                  <c:v>44425</c:v>
                </c:pt>
                <c:pt idx="193">
                  <c:v>44426</c:v>
                </c:pt>
                <c:pt idx="194">
                  <c:v>44427</c:v>
                </c:pt>
                <c:pt idx="195">
                  <c:v>44429</c:v>
                </c:pt>
                <c:pt idx="196">
                  <c:v>44430</c:v>
                </c:pt>
                <c:pt idx="197">
                  <c:v>44431</c:v>
                </c:pt>
                <c:pt idx="198">
                  <c:v>44432</c:v>
                </c:pt>
                <c:pt idx="199">
                  <c:v>44433</c:v>
                </c:pt>
                <c:pt idx="200">
                  <c:v>44434</c:v>
                </c:pt>
                <c:pt idx="201">
                  <c:v>44435</c:v>
                </c:pt>
                <c:pt idx="202">
                  <c:v>44436</c:v>
                </c:pt>
                <c:pt idx="203">
                  <c:v>44437</c:v>
                </c:pt>
                <c:pt idx="204">
                  <c:v>44438</c:v>
                </c:pt>
                <c:pt idx="205">
                  <c:v>44439</c:v>
                </c:pt>
                <c:pt idx="206">
                  <c:v>44440</c:v>
                </c:pt>
                <c:pt idx="207">
                  <c:v>44441</c:v>
                </c:pt>
                <c:pt idx="208">
                  <c:v>44442</c:v>
                </c:pt>
                <c:pt idx="209">
                  <c:v>44443</c:v>
                </c:pt>
                <c:pt idx="210">
                  <c:v>44444</c:v>
                </c:pt>
                <c:pt idx="211">
                  <c:v>44445</c:v>
                </c:pt>
                <c:pt idx="212">
                  <c:v>44447</c:v>
                </c:pt>
                <c:pt idx="213">
                  <c:v>44448</c:v>
                </c:pt>
                <c:pt idx="214">
                  <c:v>44449</c:v>
                </c:pt>
                <c:pt idx="215">
                  <c:v>44450</c:v>
                </c:pt>
                <c:pt idx="216">
                  <c:v>44452</c:v>
                </c:pt>
                <c:pt idx="217">
                  <c:v>44453</c:v>
                </c:pt>
                <c:pt idx="218">
                  <c:v>44454</c:v>
                </c:pt>
                <c:pt idx="219">
                  <c:v>44455</c:v>
                </c:pt>
                <c:pt idx="220">
                  <c:v>44456</c:v>
                </c:pt>
                <c:pt idx="221">
                  <c:v>44457</c:v>
                </c:pt>
                <c:pt idx="222">
                  <c:v>44459</c:v>
                </c:pt>
                <c:pt idx="223">
                  <c:v>44460</c:v>
                </c:pt>
                <c:pt idx="224">
                  <c:v>44461</c:v>
                </c:pt>
                <c:pt idx="225">
                  <c:v>44462</c:v>
                </c:pt>
                <c:pt idx="226">
                  <c:v>44465</c:v>
                </c:pt>
                <c:pt idx="227">
                  <c:v>44466</c:v>
                </c:pt>
                <c:pt idx="228">
                  <c:v>44467</c:v>
                </c:pt>
                <c:pt idx="229">
                  <c:v>44468</c:v>
                </c:pt>
                <c:pt idx="230">
                  <c:v>44469</c:v>
                </c:pt>
                <c:pt idx="231">
                  <c:v>44470</c:v>
                </c:pt>
                <c:pt idx="232">
                  <c:v>44472</c:v>
                </c:pt>
                <c:pt idx="233">
                  <c:v>44473</c:v>
                </c:pt>
                <c:pt idx="234">
                  <c:v>44474</c:v>
                </c:pt>
                <c:pt idx="235">
                  <c:v>44475</c:v>
                </c:pt>
                <c:pt idx="236">
                  <c:v>44476</c:v>
                </c:pt>
                <c:pt idx="237">
                  <c:v>44477</c:v>
                </c:pt>
                <c:pt idx="238">
                  <c:v>44480</c:v>
                </c:pt>
                <c:pt idx="239">
                  <c:v>44481</c:v>
                </c:pt>
                <c:pt idx="240">
                  <c:v>44482</c:v>
                </c:pt>
                <c:pt idx="241">
                  <c:v>44483</c:v>
                </c:pt>
                <c:pt idx="242">
                  <c:v>44484</c:v>
                </c:pt>
                <c:pt idx="243">
                  <c:v>44485</c:v>
                </c:pt>
                <c:pt idx="244">
                  <c:v>44486</c:v>
                </c:pt>
                <c:pt idx="245">
                  <c:v>44487</c:v>
                </c:pt>
                <c:pt idx="246">
                  <c:v>44488</c:v>
                </c:pt>
                <c:pt idx="247">
                  <c:v>44489</c:v>
                </c:pt>
                <c:pt idx="248">
                  <c:v>44490</c:v>
                </c:pt>
                <c:pt idx="249">
                  <c:v>44491</c:v>
                </c:pt>
                <c:pt idx="250">
                  <c:v>44492</c:v>
                </c:pt>
                <c:pt idx="251">
                  <c:v>44494</c:v>
                </c:pt>
                <c:pt idx="252">
                  <c:v>44495</c:v>
                </c:pt>
                <c:pt idx="253">
                  <c:v>44496</c:v>
                </c:pt>
                <c:pt idx="254">
                  <c:v>44497</c:v>
                </c:pt>
                <c:pt idx="255">
                  <c:v>44498</c:v>
                </c:pt>
                <c:pt idx="256">
                  <c:v>44499</c:v>
                </c:pt>
                <c:pt idx="257">
                  <c:v>44500</c:v>
                </c:pt>
                <c:pt idx="258">
                  <c:v>44501</c:v>
                </c:pt>
                <c:pt idx="259">
                  <c:v>44502</c:v>
                </c:pt>
                <c:pt idx="260">
                  <c:v>44503</c:v>
                </c:pt>
                <c:pt idx="261">
                  <c:v>44504</c:v>
                </c:pt>
                <c:pt idx="262">
                  <c:v>44505</c:v>
                </c:pt>
                <c:pt idx="263">
                  <c:v>44506</c:v>
                </c:pt>
                <c:pt idx="264">
                  <c:v>44508</c:v>
                </c:pt>
                <c:pt idx="265">
                  <c:v>44509</c:v>
                </c:pt>
                <c:pt idx="266">
                  <c:v>44510</c:v>
                </c:pt>
                <c:pt idx="267">
                  <c:v>44511</c:v>
                </c:pt>
                <c:pt idx="268">
                  <c:v>44512</c:v>
                </c:pt>
                <c:pt idx="269">
                  <c:v>44514</c:v>
                </c:pt>
                <c:pt idx="270">
                  <c:v>44515</c:v>
                </c:pt>
                <c:pt idx="271">
                  <c:v>44516</c:v>
                </c:pt>
                <c:pt idx="272">
                  <c:v>44517</c:v>
                </c:pt>
                <c:pt idx="273">
                  <c:v>44518</c:v>
                </c:pt>
                <c:pt idx="274">
                  <c:v>44519</c:v>
                </c:pt>
                <c:pt idx="275">
                  <c:v>44520</c:v>
                </c:pt>
                <c:pt idx="276">
                  <c:v>44521</c:v>
                </c:pt>
                <c:pt idx="277">
                  <c:v>44522</c:v>
                </c:pt>
                <c:pt idx="278">
                  <c:v>44525</c:v>
                </c:pt>
                <c:pt idx="279">
                  <c:v>44527</c:v>
                </c:pt>
                <c:pt idx="280">
                  <c:v>44529</c:v>
                </c:pt>
                <c:pt idx="281">
                  <c:v>44530</c:v>
                </c:pt>
                <c:pt idx="282">
                  <c:v>44531</c:v>
                </c:pt>
                <c:pt idx="283">
                  <c:v>44533</c:v>
                </c:pt>
                <c:pt idx="284">
                  <c:v>44535</c:v>
                </c:pt>
                <c:pt idx="285">
                  <c:v>44536</c:v>
                </c:pt>
                <c:pt idx="286">
                  <c:v>44537</c:v>
                </c:pt>
                <c:pt idx="287">
                  <c:v>44538</c:v>
                </c:pt>
                <c:pt idx="288">
                  <c:v>44539</c:v>
                </c:pt>
                <c:pt idx="289">
                  <c:v>44541</c:v>
                </c:pt>
                <c:pt idx="290">
                  <c:v>44543</c:v>
                </c:pt>
                <c:pt idx="291">
                  <c:v>44544</c:v>
                </c:pt>
                <c:pt idx="292">
                  <c:v>44545</c:v>
                </c:pt>
                <c:pt idx="293">
                  <c:v>44546</c:v>
                </c:pt>
                <c:pt idx="294">
                  <c:v>44547</c:v>
                </c:pt>
                <c:pt idx="295">
                  <c:v>44548</c:v>
                </c:pt>
                <c:pt idx="296">
                  <c:v>44549</c:v>
                </c:pt>
                <c:pt idx="297">
                  <c:v>44554</c:v>
                </c:pt>
                <c:pt idx="298">
                  <c:v>44561</c:v>
                </c:pt>
                <c:pt idx="299">
                  <c:v>44562</c:v>
                </c:pt>
                <c:pt idx="300">
                  <c:v>44563</c:v>
                </c:pt>
                <c:pt idx="301">
                  <c:v>44564</c:v>
                </c:pt>
                <c:pt idx="302">
                  <c:v>44565</c:v>
                </c:pt>
                <c:pt idx="303">
                  <c:v>44566</c:v>
                </c:pt>
                <c:pt idx="304">
                  <c:v>44567</c:v>
                </c:pt>
                <c:pt idx="305">
                  <c:v>44568</c:v>
                </c:pt>
                <c:pt idx="306">
                  <c:v>44569</c:v>
                </c:pt>
                <c:pt idx="307">
                  <c:v>44572</c:v>
                </c:pt>
                <c:pt idx="308">
                  <c:v>44576</c:v>
                </c:pt>
                <c:pt idx="309">
                  <c:v>44577</c:v>
                </c:pt>
                <c:pt idx="310">
                  <c:v>44578</c:v>
                </c:pt>
                <c:pt idx="311">
                  <c:v>44579</c:v>
                </c:pt>
                <c:pt idx="312">
                  <c:v>44580</c:v>
                </c:pt>
                <c:pt idx="313">
                  <c:v>44581</c:v>
                </c:pt>
                <c:pt idx="314">
                  <c:v>44582</c:v>
                </c:pt>
                <c:pt idx="315">
                  <c:v>44583</c:v>
                </c:pt>
                <c:pt idx="316">
                  <c:v>44584</c:v>
                </c:pt>
                <c:pt idx="317">
                  <c:v>44585</c:v>
                </c:pt>
                <c:pt idx="318">
                  <c:v>44586</c:v>
                </c:pt>
                <c:pt idx="319">
                  <c:v>44587</c:v>
                </c:pt>
                <c:pt idx="320">
                  <c:v>44588</c:v>
                </c:pt>
                <c:pt idx="321">
                  <c:v>44589</c:v>
                </c:pt>
                <c:pt idx="322">
                  <c:v>44590</c:v>
                </c:pt>
                <c:pt idx="323">
                  <c:v>44591</c:v>
                </c:pt>
                <c:pt idx="324">
                  <c:v>44592</c:v>
                </c:pt>
                <c:pt idx="325">
                  <c:v>44593</c:v>
                </c:pt>
                <c:pt idx="326">
                  <c:v>44594</c:v>
                </c:pt>
                <c:pt idx="327">
                  <c:v>44595</c:v>
                </c:pt>
                <c:pt idx="328">
                  <c:v>44596</c:v>
                </c:pt>
                <c:pt idx="329">
                  <c:v>44597</c:v>
                </c:pt>
                <c:pt idx="330">
                  <c:v>44598</c:v>
                </c:pt>
                <c:pt idx="331">
                  <c:v>44599</c:v>
                </c:pt>
                <c:pt idx="332">
                  <c:v>44600</c:v>
                </c:pt>
                <c:pt idx="333">
                  <c:v>44601</c:v>
                </c:pt>
                <c:pt idx="334">
                  <c:v>44602</c:v>
                </c:pt>
                <c:pt idx="335">
                  <c:v>44603</c:v>
                </c:pt>
                <c:pt idx="336">
                  <c:v>44604</c:v>
                </c:pt>
                <c:pt idx="337">
                  <c:v>44605</c:v>
                </c:pt>
                <c:pt idx="338">
                  <c:v>44606</c:v>
                </c:pt>
                <c:pt idx="339">
                  <c:v>44607</c:v>
                </c:pt>
                <c:pt idx="340">
                  <c:v>44608</c:v>
                </c:pt>
                <c:pt idx="341">
                  <c:v>44609</c:v>
                </c:pt>
                <c:pt idx="342">
                  <c:v>44610</c:v>
                </c:pt>
                <c:pt idx="343">
                  <c:v>44611</c:v>
                </c:pt>
                <c:pt idx="344">
                  <c:v>44612</c:v>
                </c:pt>
                <c:pt idx="345">
                  <c:v>44613</c:v>
                </c:pt>
                <c:pt idx="346">
                  <c:v>44614</c:v>
                </c:pt>
                <c:pt idx="347">
                  <c:v>44615</c:v>
                </c:pt>
                <c:pt idx="348">
                  <c:v>44616</c:v>
                </c:pt>
                <c:pt idx="349">
                  <c:v>44617</c:v>
                </c:pt>
                <c:pt idx="350">
                  <c:v>44618</c:v>
                </c:pt>
                <c:pt idx="351">
                  <c:v>44619</c:v>
                </c:pt>
                <c:pt idx="352">
                  <c:v>44620</c:v>
                </c:pt>
                <c:pt idx="353">
                  <c:v>44621</c:v>
                </c:pt>
                <c:pt idx="354">
                  <c:v>44622</c:v>
                </c:pt>
                <c:pt idx="355">
                  <c:v>44623</c:v>
                </c:pt>
                <c:pt idx="356">
                  <c:v>44624</c:v>
                </c:pt>
                <c:pt idx="357">
                  <c:v>44625</c:v>
                </c:pt>
                <c:pt idx="358">
                  <c:v>44626</c:v>
                </c:pt>
                <c:pt idx="359">
                  <c:v>44627</c:v>
                </c:pt>
                <c:pt idx="360">
                  <c:v>44628</c:v>
                </c:pt>
                <c:pt idx="361">
                  <c:v>44629</c:v>
                </c:pt>
                <c:pt idx="362">
                  <c:v>44630</c:v>
                </c:pt>
                <c:pt idx="363">
                  <c:v>44631</c:v>
                </c:pt>
                <c:pt idx="364">
                  <c:v>44632</c:v>
                </c:pt>
                <c:pt idx="365">
                  <c:v>44633</c:v>
                </c:pt>
                <c:pt idx="366">
                  <c:v>44634</c:v>
                </c:pt>
                <c:pt idx="367">
                  <c:v>44635</c:v>
                </c:pt>
                <c:pt idx="368">
                  <c:v>44636</c:v>
                </c:pt>
                <c:pt idx="369">
                  <c:v>44637</c:v>
                </c:pt>
                <c:pt idx="370">
                  <c:v>44638</c:v>
                </c:pt>
                <c:pt idx="371">
                  <c:v>44639</c:v>
                </c:pt>
                <c:pt idx="372">
                  <c:v>44640</c:v>
                </c:pt>
                <c:pt idx="373">
                  <c:v>44641</c:v>
                </c:pt>
                <c:pt idx="374">
                  <c:v>44642</c:v>
                </c:pt>
                <c:pt idx="375">
                  <c:v>44643</c:v>
                </c:pt>
                <c:pt idx="376">
                  <c:v>44644</c:v>
                </c:pt>
                <c:pt idx="377">
                  <c:v>44645</c:v>
                </c:pt>
                <c:pt idx="378">
                  <c:v>44646</c:v>
                </c:pt>
                <c:pt idx="379">
                  <c:v>44647</c:v>
                </c:pt>
                <c:pt idx="380">
                  <c:v>44648</c:v>
                </c:pt>
                <c:pt idx="381">
                  <c:v>44649</c:v>
                </c:pt>
                <c:pt idx="382">
                  <c:v>44650</c:v>
                </c:pt>
                <c:pt idx="383">
                  <c:v>44651</c:v>
                </c:pt>
                <c:pt idx="384">
                  <c:v>44652</c:v>
                </c:pt>
                <c:pt idx="385">
                  <c:v>44653</c:v>
                </c:pt>
                <c:pt idx="386">
                  <c:v>44654</c:v>
                </c:pt>
                <c:pt idx="387">
                  <c:v>44655</c:v>
                </c:pt>
                <c:pt idx="388">
                  <c:v>44656</c:v>
                </c:pt>
                <c:pt idx="389">
                  <c:v>44657</c:v>
                </c:pt>
                <c:pt idx="390">
                  <c:v>44658</c:v>
                </c:pt>
                <c:pt idx="391">
                  <c:v>44659</c:v>
                </c:pt>
                <c:pt idx="392">
                  <c:v>44660</c:v>
                </c:pt>
                <c:pt idx="393">
                  <c:v>44661</c:v>
                </c:pt>
                <c:pt idx="394">
                  <c:v>44662</c:v>
                </c:pt>
                <c:pt idx="395">
                  <c:v>44663</c:v>
                </c:pt>
                <c:pt idx="396">
                  <c:v>44664</c:v>
                </c:pt>
                <c:pt idx="397">
                  <c:v>44665</c:v>
                </c:pt>
                <c:pt idx="398">
                  <c:v>44666</c:v>
                </c:pt>
                <c:pt idx="399">
                  <c:v>44667</c:v>
                </c:pt>
                <c:pt idx="400">
                  <c:v>44668</c:v>
                </c:pt>
                <c:pt idx="401">
                  <c:v>44669</c:v>
                </c:pt>
                <c:pt idx="402">
                  <c:v>44670</c:v>
                </c:pt>
                <c:pt idx="403">
                  <c:v>44671</c:v>
                </c:pt>
                <c:pt idx="404">
                  <c:v>44672</c:v>
                </c:pt>
                <c:pt idx="405">
                  <c:v>44673</c:v>
                </c:pt>
                <c:pt idx="406">
                  <c:v>44674</c:v>
                </c:pt>
                <c:pt idx="407">
                  <c:v>44675</c:v>
                </c:pt>
                <c:pt idx="408">
                  <c:v>44676</c:v>
                </c:pt>
                <c:pt idx="409">
                  <c:v>44677</c:v>
                </c:pt>
                <c:pt idx="410">
                  <c:v>44678</c:v>
                </c:pt>
                <c:pt idx="411">
                  <c:v>44679</c:v>
                </c:pt>
                <c:pt idx="412">
                  <c:v>44680</c:v>
                </c:pt>
                <c:pt idx="413">
                  <c:v>44681</c:v>
                </c:pt>
                <c:pt idx="414">
                  <c:v>44682</c:v>
                </c:pt>
                <c:pt idx="415">
                  <c:v>44683</c:v>
                </c:pt>
                <c:pt idx="416">
                  <c:v>44684</c:v>
                </c:pt>
                <c:pt idx="417">
                  <c:v>44685</c:v>
                </c:pt>
                <c:pt idx="418">
                  <c:v>44686</c:v>
                </c:pt>
                <c:pt idx="419">
                  <c:v>44687</c:v>
                </c:pt>
                <c:pt idx="420">
                  <c:v>44688</c:v>
                </c:pt>
                <c:pt idx="421">
                  <c:v>44689</c:v>
                </c:pt>
                <c:pt idx="422">
                  <c:v>44690</c:v>
                </c:pt>
                <c:pt idx="423">
                  <c:v>44691</c:v>
                </c:pt>
                <c:pt idx="424">
                  <c:v>44692</c:v>
                </c:pt>
                <c:pt idx="425">
                  <c:v>44693</c:v>
                </c:pt>
                <c:pt idx="426">
                  <c:v>44694</c:v>
                </c:pt>
                <c:pt idx="427">
                  <c:v>44695</c:v>
                </c:pt>
                <c:pt idx="428">
                  <c:v>44696</c:v>
                </c:pt>
                <c:pt idx="429">
                  <c:v>44697</c:v>
                </c:pt>
                <c:pt idx="430">
                  <c:v>44698</c:v>
                </c:pt>
                <c:pt idx="431">
                  <c:v>44699</c:v>
                </c:pt>
                <c:pt idx="432">
                  <c:v>44700</c:v>
                </c:pt>
                <c:pt idx="433">
                  <c:v>44701</c:v>
                </c:pt>
                <c:pt idx="434">
                  <c:v>44702</c:v>
                </c:pt>
                <c:pt idx="435">
                  <c:v>44703</c:v>
                </c:pt>
                <c:pt idx="436">
                  <c:v>44704</c:v>
                </c:pt>
                <c:pt idx="437">
                  <c:v>44705</c:v>
                </c:pt>
                <c:pt idx="438">
                  <c:v>44706</c:v>
                </c:pt>
                <c:pt idx="439">
                  <c:v>44707</c:v>
                </c:pt>
                <c:pt idx="440">
                  <c:v>44708</c:v>
                </c:pt>
                <c:pt idx="441">
                  <c:v>44709</c:v>
                </c:pt>
                <c:pt idx="442">
                  <c:v>44710</c:v>
                </c:pt>
                <c:pt idx="443">
                  <c:v>44711</c:v>
                </c:pt>
                <c:pt idx="444">
                  <c:v>44712</c:v>
                </c:pt>
                <c:pt idx="445">
                  <c:v>44713</c:v>
                </c:pt>
                <c:pt idx="446">
                  <c:v>44714</c:v>
                </c:pt>
                <c:pt idx="447">
                  <c:v>44715</c:v>
                </c:pt>
                <c:pt idx="448">
                  <c:v>44716</c:v>
                </c:pt>
                <c:pt idx="449">
                  <c:v>44717</c:v>
                </c:pt>
                <c:pt idx="450">
                  <c:v>44718</c:v>
                </c:pt>
                <c:pt idx="451">
                  <c:v>44719</c:v>
                </c:pt>
                <c:pt idx="452">
                  <c:v>44720</c:v>
                </c:pt>
                <c:pt idx="453">
                  <c:v>44722</c:v>
                </c:pt>
                <c:pt idx="454">
                  <c:v>44726</c:v>
                </c:pt>
                <c:pt idx="455">
                  <c:v>44727</c:v>
                </c:pt>
                <c:pt idx="456">
                  <c:v>44728</c:v>
                </c:pt>
                <c:pt idx="457">
                  <c:v>44729</c:v>
                </c:pt>
                <c:pt idx="458">
                  <c:v>44730</c:v>
                </c:pt>
                <c:pt idx="459">
                  <c:v>44732</c:v>
                </c:pt>
                <c:pt idx="460">
                  <c:v>44733</c:v>
                </c:pt>
                <c:pt idx="461">
                  <c:v>44736</c:v>
                </c:pt>
                <c:pt idx="462">
                  <c:v>44737</c:v>
                </c:pt>
                <c:pt idx="463">
                  <c:v>44738</c:v>
                </c:pt>
                <c:pt idx="464">
                  <c:v>44739</c:v>
                </c:pt>
                <c:pt idx="465">
                  <c:v>44740</c:v>
                </c:pt>
                <c:pt idx="466">
                  <c:v>44741</c:v>
                </c:pt>
                <c:pt idx="467">
                  <c:v>44744</c:v>
                </c:pt>
                <c:pt idx="468">
                  <c:v>44746</c:v>
                </c:pt>
                <c:pt idx="469">
                  <c:v>44747</c:v>
                </c:pt>
                <c:pt idx="470">
                  <c:v>44748</c:v>
                </c:pt>
                <c:pt idx="471">
                  <c:v>44749</c:v>
                </c:pt>
                <c:pt idx="472">
                  <c:v>44750</c:v>
                </c:pt>
                <c:pt idx="473">
                  <c:v>44751</c:v>
                </c:pt>
                <c:pt idx="474">
                  <c:v>44753</c:v>
                </c:pt>
                <c:pt idx="475">
                  <c:v>44754</c:v>
                </c:pt>
                <c:pt idx="476">
                  <c:v>44755</c:v>
                </c:pt>
                <c:pt idx="477">
                  <c:v>44757</c:v>
                </c:pt>
                <c:pt idx="478">
                  <c:v>44760</c:v>
                </c:pt>
                <c:pt idx="479">
                  <c:v>44761</c:v>
                </c:pt>
                <c:pt idx="480">
                  <c:v>44762</c:v>
                </c:pt>
                <c:pt idx="481">
                  <c:v>44764</c:v>
                </c:pt>
                <c:pt idx="482">
                  <c:v>44765</c:v>
                </c:pt>
                <c:pt idx="483">
                  <c:v>44767</c:v>
                </c:pt>
                <c:pt idx="484">
                  <c:v>44768</c:v>
                </c:pt>
                <c:pt idx="485">
                  <c:v>44771</c:v>
                </c:pt>
                <c:pt idx="486">
                  <c:v>44775</c:v>
                </c:pt>
                <c:pt idx="487">
                  <c:v>44776</c:v>
                </c:pt>
                <c:pt idx="488">
                  <c:v>44777</c:v>
                </c:pt>
                <c:pt idx="489">
                  <c:v>44779</c:v>
                </c:pt>
                <c:pt idx="490">
                  <c:v>44780</c:v>
                </c:pt>
                <c:pt idx="491">
                  <c:v>44781</c:v>
                </c:pt>
                <c:pt idx="492">
                  <c:v>44782</c:v>
                </c:pt>
                <c:pt idx="493">
                  <c:v>44783</c:v>
                </c:pt>
                <c:pt idx="494">
                  <c:v>44784</c:v>
                </c:pt>
                <c:pt idx="495">
                  <c:v>44785</c:v>
                </c:pt>
                <c:pt idx="496">
                  <c:v>44786</c:v>
                </c:pt>
                <c:pt idx="497">
                  <c:v>44788</c:v>
                </c:pt>
                <c:pt idx="498">
                  <c:v>44789</c:v>
                </c:pt>
                <c:pt idx="499">
                  <c:v>44790</c:v>
                </c:pt>
                <c:pt idx="500">
                  <c:v>44791</c:v>
                </c:pt>
                <c:pt idx="501">
                  <c:v>44793</c:v>
                </c:pt>
                <c:pt idx="502">
                  <c:v>44794</c:v>
                </c:pt>
                <c:pt idx="503">
                  <c:v>44795</c:v>
                </c:pt>
                <c:pt idx="504">
                  <c:v>44796</c:v>
                </c:pt>
                <c:pt idx="505">
                  <c:v>44797</c:v>
                </c:pt>
                <c:pt idx="506">
                  <c:v>44798</c:v>
                </c:pt>
                <c:pt idx="507">
                  <c:v>44799</c:v>
                </c:pt>
                <c:pt idx="508">
                  <c:v>44800</c:v>
                </c:pt>
                <c:pt idx="509">
                  <c:v>44801</c:v>
                </c:pt>
                <c:pt idx="510">
                  <c:v>44802</c:v>
                </c:pt>
                <c:pt idx="511">
                  <c:v>44803</c:v>
                </c:pt>
                <c:pt idx="512">
                  <c:v>44804</c:v>
                </c:pt>
                <c:pt idx="513">
                  <c:v>44805</c:v>
                </c:pt>
                <c:pt idx="514">
                  <c:v>44806</c:v>
                </c:pt>
                <c:pt idx="515">
                  <c:v>44810</c:v>
                </c:pt>
                <c:pt idx="516">
                  <c:v>44811</c:v>
                </c:pt>
                <c:pt idx="517">
                  <c:v>44812</c:v>
                </c:pt>
                <c:pt idx="518">
                  <c:v>44813</c:v>
                </c:pt>
                <c:pt idx="519">
                  <c:v>44814</c:v>
                </c:pt>
                <c:pt idx="520">
                  <c:v>44815</c:v>
                </c:pt>
                <c:pt idx="521">
                  <c:v>44816</c:v>
                </c:pt>
                <c:pt idx="522">
                  <c:v>44817</c:v>
                </c:pt>
                <c:pt idx="523">
                  <c:v>44818</c:v>
                </c:pt>
                <c:pt idx="524">
                  <c:v>44819</c:v>
                </c:pt>
                <c:pt idx="525">
                  <c:v>44820</c:v>
                </c:pt>
                <c:pt idx="526">
                  <c:v>44821</c:v>
                </c:pt>
                <c:pt idx="527">
                  <c:v>44822</c:v>
                </c:pt>
                <c:pt idx="528">
                  <c:v>44824</c:v>
                </c:pt>
                <c:pt idx="529">
                  <c:v>44825</c:v>
                </c:pt>
                <c:pt idx="530">
                  <c:v>44826</c:v>
                </c:pt>
                <c:pt idx="531">
                  <c:v>44827</c:v>
                </c:pt>
                <c:pt idx="532">
                  <c:v>44828</c:v>
                </c:pt>
                <c:pt idx="533">
                  <c:v>44829</c:v>
                </c:pt>
                <c:pt idx="534">
                  <c:v>44830</c:v>
                </c:pt>
                <c:pt idx="535">
                  <c:v>44831</c:v>
                </c:pt>
                <c:pt idx="536">
                  <c:v>44832</c:v>
                </c:pt>
                <c:pt idx="537">
                  <c:v>44833</c:v>
                </c:pt>
                <c:pt idx="538">
                  <c:v>44834</c:v>
                </c:pt>
                <c:pt idx="539">
                  <c:v>44835</c:v>
                </c:pt>
                <c:pt idx="540">
                  <c:v>44837</c:v>
                </c:pt>
                <c:pt idx="541">
                  <c:v>44838</c:v>
                </c:pt>
                <c:pt idx="542">
                  <c:v>44839</c:v>
                </c:pt>
                <c:pt idx="543">
                  <c:v>44840</c:v>
                </c:pt>
                <c:pt idx="544">
                  <c:v>44841</c:v>
                </c:pt>
                <c:pt idx="545">
                  <c:v>44842</c:v>
                </c:pt>
                <c:pt idx="546">
                  <c:v>44843</c:v>
                </c:pt>
                <c:pt idx="547">
                  <c:v>44844</c:v>
                </c:pt>
                <c:pt idx="548">
                  <c:v>44845</c:v>
                </c:pt>
                <c:pt idx="549">
                  <c:v>44846</c:v>
                </c:pt>
                <c:pt idx="550">
                  <c:v>44847</c:v>
                </c:pt>
                <c:pt idx="551">
                  <c:v>44848</c:v>
                </c:pt>
                <c:pt idx="552">
                  <c:v>44849</c:v>
                </c:pt>
                <c:pt idx="553">
                  <c:v>44850</c:v>
                </c:pt>
                <c:pt idx="554">
                  <c:v>44851</c:v>
                </c:pt>
                <c:pt idx="555">
                  <c:v>44852</c:v>
                </c:pt>
                <c:pt idx="556">
                  <c:v>44853</c:v>
                </c:pt>
                <c:pt idx="557">
                  <c:v>44854</c:v>
                </c:pt>
                <c:pt idx="558">
                  <c:v>44855</c:v>
                </c:pt>
                <c:pt idx="559">
                  <c:v>44856</c:v>
                </c:pt>
                <c:pt idx="560">
                  <c:v>44857</c:v>
                </c:pt>
                <c:pt idx="561">
                  <c:v>44858</c:v>
                </c:pt>
                <c:pt idx="562">
                  <c:v>44859</c:v>
                </c:pt>
                <c:pt idx="563">
                  <c:v>44860</c:v>
                </c:pt>
                <c:pt idx="564">
                  <c:v>44861</c:v>
                </c:pt>
                <c:pt idx="565">
                  <c:v>44862</c:v>
                </c:pt>
                <c:pt idx="566">
                  <c:v>44863</c:v>
                </c:pt>
                <c:pt idx="567">
                  <c:v>44864</c:v>
                </c:pt>
                <c:pt idx="568">
                  <c:v>44865</c:v>
                </c:pt>
                <c:pt idx="569">
                  <c:v>44866</c:v>
                </c:pt>
                <c:pt idx="570">
                  <c:v>44867</c:v>
                </c:pt>
                <c:pt idx="571">
                  <c:v>44868</c:v>
                </c:pt>
                <c:pt idx="572">
                  <c:v>44869</c:v>
                </c:pt>
                <c:pt idx="573">
                  <c:v>44870</c:v>
                </c:pt>
                <c:pt idx="574">
                  <c:v>44871</c:v>
                </c:pt>
                <c:pt idx="575">
                  <c:v>44872</c:v>
                </c:pt>
                <c:pt idx="576">
                  <c:v>44873</c:v>
                </c:pt>
                <c:pt idx="577">
                  <c:v>44874</c:v>
                </c:pt>
                <c:pt idx="578">
                  <c:v>44875</c:v>
                </c:pt>
                <c:pt idx="579">
                  <c:v>44876</c:v>
                </c:pt>
                <c:pt idx="580">
                  <c:v>44877</c:v>
                </c:pt>
                <c:pt idx="581">
                  <c:v>44878</c:v>
                </c:pt>
                <c:pt idx="582">
                  <c:v>44879</c:v>
                </c:pt>
                <c:pt idx="583">
                  <c:v>44880</c:v>
                </c:pt>
                <c:pt idx="584">
                  <c:v>44881</c:v>
                </c:pt>
                <c:pt idx="585">
                  <c:v>44882</c:v>
                </c:pt>
                <c:pt idx="586">
                  <c:v>44883</c:v>
                </c:pt>
                <c:pt idx="587">
                  <c:v>44884</c:v>
                </c:pt>
                <c:pt idx="588">
                  <c:v>44885</c:v>
                </c:pt>
                <c:pt idx="589">
                  <c:v>44886</c:v>
                </c:pt>
                <c:pt idx="590">
                  <c:v>44887</c:v>
                </c:pt>
                <c:pt idx="591">
                  <c:v>44888</c:v>
                </c:pt>
                <c:pt idx="592">
                  <c:v>44889</c:v>
                </c:pt>
                <c:pt idx="593">
                  <c:v>44890</c:v>
                </c:pt>
                <c:pt idx="594">
                  <c:v>44891</c:v>
                </c:pt>
                <c:pt idx="595">
                  <c:v>44892</c:v>
                </c:pt>
                <c:pt idx="596">
                  <c:v>44894</c:v>
                </c:pt>
                <c:pt idx="597">
                  <c:v>44895</c:v>
                </c:pt>
                <c:pt idx="598">
                  <c:v>44896</c:v>
                </c:pt>
                <c:pt idx="599">
                  <c:v>44897</c:v>
                </c:pt>
                <c:pt idx="600">
                  <c:v>44898</c:v>
                </c:pt>
                <c:pt idx="601">
                  <c:v>44899</c:v>
                </c:pt>
                <c:pt idx="602">
                  <c:v>44900</c:v>
                </c:pt>
                <c:pt idx="603">
                  <c:v>44901</c:v>
                </c:pt>
                <c:pt idx="604">
                  <c:v>44902</c:v>
                </c:pt>
                <c:pt idx="605">
                  <c:v>44903</c:v>
                </c:pt>
                <c:pt idx="606">
                  <c:v>44904</c:v>
                </c:pt>
                <c:pt idx="607">
                  <c:v>44905</c:v>
                </c:pt>
                <c:pt idx="608">
                  <c:v>44906</c:v>
                </c:pt>
                <c:pt idx="609">
                  <c:v>44907</c:v>
                </c:pt>
                <c:pt idx="610">
                  <c:v>44908</c:v>
                </c:pt>
                <c:pt idx="611">
                  <c:v>44909</c:v>
                </c:pt>
                <c:pt idx="612">
                  <c:v>44910</c:v>
                </c:pt>
                <c:pt idx="613">
                  <c:v>44913</c:v>
                </c:pt>
                <c:pt idx="614">
                  <c:v>44914</c:v>
                </c:pt>
                <c:pt idx="615">
                  <c:v>44917</c:v>
                </c:pt>
                <c:pt idx="616">
                  <c:v>44919</c:v>
                </c:pt>
                <c:pt idx="617">
                  <c:v>44920</c:v>
                </c:pt>
                <c:pt idx="618">
                  <c:v>44923</c:v>
                </c:pt>
                <c:pt idx="619">
                  <c:v>44926</c:v>
                </c:pt>
                <c:pt idx="620">
                  <c:v>44927</c:v>
                </c:pt>
                <c:pt idx="621">
                  <c:v>44929</c:v>
                </c:pt>
                <c:pt idx="622">
                  <c:v>44930</c:v>
                </c:pt>
                <c:pt idx="623">
                  <c:v>44931</c:v>
                </c:pt>
                <c:pt idx="624">
                  <c:v>44932</c:v>
                </c:pt>
                <c:pt idx="625">
                  <c:v>44933</c:v>
                </c:pt>
                <c:pt idx="626">
                  <c:v>44935</c:v>
                </c:pt>
                <c:pt idx="627">
                  <c:v>44936</c:v>
                </c:pt>
                <c:pt idx="628">
                  <c:v>44937</c:v>
                </c:pt>
                <c:pt idx="629">
                  <c:v>44938</c:v>
                </c:pt>
                <c:pt idx="630">
                  <c:v>44939</c:v>
                </c:pt>
                <c:pt idx="631">
                  <c:v>44940</c:v>
                </c:pt>
                <c:pt idx="632">
                  <c:v>44941</c:v>
                </c:pt>
                <c:pt idx="633">
                  <c:v>44942</c:v>
                </c:pt>
                <c:pt idx="634">
                  <c:v>44943</c:v>
                </c:pt>
                <c:pt idx="635">
                  <c:v>44944</c:v>
                </c:pt>
                <c:pt idx="636">
                  <c:v>44945</c:v>
                </c:pt>
                <c:pt idx="637">
                  <c:v>44946</c:v>
                </c:pt>
                <c:pt idx="638">
                  <c:v>44947</c:v>
                </c:pt>
                <c:pt idx="639">
                  <c:v>44948</c:v>
                </c:pt>
                <c:pt idx="640">
                  <c:v>44949</c:v>
                </c:pt>
                <c:pt idx="641">
                  <c:v>44950</c:v>
                </c:pt>
                <c:pt idx="642">
                  <c:v>44951</c:v>
                </c:pt>
                <c:pt idx="643">
                  <c:v>44952</c:v>
                </c:pt>
                <c:pt idx="644">
                  <c:v>44953</c:v>
                </c:pt>
                <c:pt idx="645">
                  <c:v>44954</c:v>
                </c:pt>
                <c:pt idx="646">
                  <c:v>44955</c:v>
                </c:pt>
                <c:pt idx="647">
                  <c:v>44956</c:v>
                </c:pt>
                <c:pt idx="648">
                  <c:v>44957</c:v>
                </c:pt>
                <c:pt idx="649">
                  <c:v>44958</c:v>
                </c:pt>
                <c:pt idx="650">
                  <c:v>44959</c:v>
                </c:pt>
                <c:pt idx="651">
                  <c:v>44960</c:v>
                </c:pt>
                <c:pt idx="652">
                  <c:v>44961</c:v>
                </c:pt>
                <c:pt idx="653">
                  <c:v>44962</c:v>
                </c:pt>
                <c:pt idx="654">
                  <c:v>44963</c:v>
                </c:pt>
                <c:pt idx="655">
                  <c:v>44964</c:v>
                </c:pt>
                <c:pt idx="656">
                  <c:v>44965</c:v>
                </c:pt>
                <c:pt idx="657">
                  <c:v>44966</c:v>
                </c:pt>
                <c:pt idx="658">
                  <c:v>44967</c:v>
                </c:pt>
                <c:pt idx="659">
                  <c:v>44968</c:v>
                </c:pt>
                <c:pt idx="660">
                  <c:v>44969</c:v>
                </c:pt>
                <c:pt idx="661">
                  <c:v>44970</c:v>
                </c:pt>
                <c:pt idx="662">
                  <c:v>44971</c:v>
                </c:pt>
                <c:pt idx="663">
                  <c:v>44972</c:v>
                </c:pt>
                <c:pt idx="664">
                  <c:v>44973</c:v>
                </c:pt>
                <c:pt idx="665">
                  <c:v>44974</c:v>
                </c:pt>
                <c:pt idx="666">
                  <c:v>44975</c:v>
                </c:pt>
                <c:pt idx="667">
                  <c:v>44977</c:v>
                </c:pt>
                <c:pt idx="668">
                  <c:v>44978</c:v>
                </c:pt>
                <c:pt idx="669">
                  <c:v>44979</c:v>
                </c:pt>
                <c:pt idx="670">
                  <c:v>44980</c:v>
                </c:pt>
                <c:pt idx="671">
                  <c:v>44981</c:v>
                </c:pt>
                <c:pt idx="672">
                  <c:v>44982</c:v>
                </c:pt>
                <c:pt idx="673">
                  <c:v>44983</c:v>
                </c:pt>
                <c:pt idx="674">
                  <c:v>44984</c:v>
                </c:pt>
                <c:pt idx="675">
                  <c:v>44985</c:v>
                </c:pt>
                <c:pt idx="676">
                  <c:v>44986</c:v>
                </c:pt>
                <c:pt idx="677">
                  <c:v>44987</c:v>
                </c:pt>
                <c:pt idx="678">
                  <c:v>44988</c:v>
                </c:pt>
                <c:pt idx="679">
                  <c:v>44989</c:v>
                </c:pt>
                <c:pt idx="680">
                  <c:v>44990</c:v>
                </c:pt>
                <c:pt idx="681">
                  <c:v>44991</c:v>
                </c:pt>
                <c:pt idx="682">
                  <c:v>44992</c:v>
                </c:pt>
                <c:pt idx="683">
                  <c:v>44993</c:v>
                </c:pt>
                <c:pt idx="684">
                  <c:v>44994</c:v>
                </c:pt>
                <c:pt idx="685">
                  <c:v>44995</c:v>
                </c:pt>
                <c:pt idx="686">
                  <c:v>44996</c:v>
                </c:pt>
                <c:pt idx="687">
                  <c:v>44997</c:v>
                </c:pt>
                <c:pt idx="688">
                  <c:v>44998</c:v>
                </c:pt>
                <c:pt idx="689">
                  <c:v>44999</c:v>
                </c:pt>
                <c:pt idx="690">
                  <c:v>45000</c:v>
                </c:pt>
                <c:pt idx="691">
                  <c:v>45001</c:v>
                </c:pt>
                <c:pt idx="692">
                  <c:v>45002</c:v>
                </c:pt>
                <c:pt idx="693">
                  <c:v>45003</c:v>
                </c:pt>
                <c:pt idx="694">
                  <c:v>45004</c:v>
                </c:pt>
                <c:pt idx="695">
                  <c:v>45005</c:v>
                </c:pt>
                <c:pt idx="696">
                  <c:v>45006</c:v>
                </c:pt>
                <c:pt idx="697">
                  <c:v>45007</c:v>
                </c:pt>
                <c:pt idx="698">
                  <c:v>45008</c:v>
                </c:pt>
                <c:pt idx="699">
                  <c:v>45009</c:v>
                </c:pt>
                <c:pt idx="700">
                  <c:v>45010</c:v>
                </c:pt>
                <c:pt idx="701">
                  <c:v>45011</c:v>
                </c:pt>
                <c:pt idx="702">
                  <c:v>45012</c:v>
                </c:pt>
                <c:pt idx="703">
                  <c:v>45013</c:v>
                </c:pt>
                <c:pt idx="704">
                  <c:v>45014</c:v>
                </c:pt>
                <c:pt idx="705">
                  <c:v>45015</c:v>
                </c:pt>
                <c:pt idx="706">
                  <c:v>45016</c:v>
                </c:pt>
                <c:pt idx="707">
                  <c:v>45017</c:v>
                </c:pt>
                <c:pt idx="708">
                  <c:v>45018</c:v>
                </c:pt>
                <c:pt idx="709">
                  <c:v>45019</c:v>
                </c:pt>
                <c:pt idx="710">
                  <c:v>45020</c:v>
                </c:pt>
                <c:pt idx="711">
                  <c:v>45021</c:v>
                </c:pt>
                <c:pt idx="712">
                  <c:v>45022</c:v>
                </c:pt>
                <c:pt idx="713">
                  <c:v>45023</c:v>
                </c:pt>
                <c:pt idx="714">
                  <c:v>45024</c:v>
                </c:pt>
                <c:pt idx="715">
                  <c:v>45025</c:v>
                </c:pt>
                <c:pt idx="716">
                  <c:v>45026</c:v>
                </c:pt>
                <c:pt idx="717">
                  <c:v>45027</c:v>
                </c:pt>
                <c:pt idx="718">
                  <c:v>45028</c:v>
                </c:pt>
                <c:pt idx="719">
                  <c:v>45029</c:v>
                </c:pt>
                <c:pt idx="720">
                  <c:v>45030</c:v>
                </c:pt>
                <c:pt idx="721">
                  <c:v>45031</c:v>
                </c:pt>
                <c:pt idx="722">
                  <c:v>45032</c:v>
                </c:pt>
                <c:pt idx="723">
                  <c:v>45033</c:v>
                </c:pt>
                <c:pt idx="724">
                  <c:v>45034</c:v>
                </c:pt>
                <c:pt idx="725">
                  <c:v>45035</c:v>
                </c:pt>
                <c:pt idx="726">
                  <c:v>45036</c:v>
                </c:pt>
                <c:pt idx="727">
                  <c:v>45037</c:v>
                </c:pt>
                <c:pt idx="728">
                  <c:v>45038</c:v>
                </c:pt>
                <c:pt idx="729">
                  <c:v>45039</c:v>
                </c:pt>
                <c:pt idx="730">
                  <c:v>45040</c:v>
                </c:pt>
                <c:pt idx="731">
                  <c:v>45041</c:v>
                </c:pt>
                <c:pt idx="732">
                  <c:v>45042</c:v>
                </c:pt>
                <c:pt idx="733">
                  <c:v>45043</c:v>
                </c:pt>
                <c:pt idx="734">
                  <c:v>45044</c:v>
                </c:pt>
                <c:pt idx="735">
                  <c:v>45045</c:v>
                </c:pt>
                <c:pt idx="736">
                  <c:v>45046</c:v>
                </c:pt>
                <c:pt idx="737">
                  <c:v>45047</c:v>
                </c:pt>
                <c:pt idx="738">
                  <c:v>45048</c:v>
                </c:pt>
                <c:pt idx="739">
                  <c:v>45049</c:v>
                </c:pt>
                <c:pt idx="740">
                  <c:v>45050</c:v>
                </c:pt>
                <c:pt idx="741">
                  <c:v>45051</c:v>
                </c:pt>
                <c:pt idx="742">
                  <c:v>45052</c:v>
                </c:pt>
                <c:pt idx="743">
                  <c:v>45053</c:v>
                </c:pt>
                <c:pt idx="744">
                  <c:v>45054</c:v>
                </c:pt>
                <c:pt idx="745">
                  <c:v>45055</c:v>
                </c:pt>
                <c:pt idx="746">
                  <c:v>45056</c:v>
                </c:pt>
                <c:pt idx="747">
                  <c:v>45057</c:v>
                </c:pt>
                <c:pt idx="748">
                  <c:v>45058</c:v>
                </c:pt>
                <c:pt idx="749">
                  <c:v>45059</c:v>
                </c:pt>
                <c:pt idx="750">
                  <c:v>45060</c:v>
                </c:pt>
                <c:pt idx="751">
                  <c:v>45061</c:v>
                </c:pt>
                <c:pt idx="752">
                  <c:v>45062</c:v>
                </c:pt>
                <c:pt idx="753">
                  <c:v>45063</c:v>
                </c:pt>
                <c:pt idx="754">
                  <c:v>45064</c:v>
                </c:pt>
                <c:pt idx="755">
                  <c:v>45065</c:v>
                </c:pt>
                <c:pt idx="756">
                  <c:v>45066</c:v>
                </c:pt>
                <c:pt idx="757">
                  <c:v>45067</c:v>
                </c:pt>
                <c:pt idx="758">
                  <c:v>45069</c:v>
                </c:pt>
                <c:pt idx="759">
                  <c:v>45070</c:v>
                </c:pt>
                <c:pt idx="760">
                  <c:v>45071</c:v>
                </c:pt>
                <c:pt idx="761">
                  <c:v>45072</c:v>
                </c:pt>
                <c:pt idx="762">
                  <c:v>45073</c:v>
                </c:pt>
                <c:pt idx="763">
                  <c:v>45074</c:v>
                </c:pt>
                <c:pt idx="764">
                  <c:v>45077</c:v>
                </c:pt>
                <c:pt idx="765">
                  <c:v>45078</c:v>
                </c:pt>
                <c:pt idx="766">
                  <c:v>45079</c:v>
                </c:pt>
                <c:pt idx="767">
                  <c:v>45083</c:v>
                </c:pt>
                <c:pt idx="768">
                  <c:v>45084</c:v>
                </c:pt>
                <c:pt idx="769">
                  <c:v>45085</c:v>
                </c:pt>
                <c:pt idx="770">
                  <c:v>45089</c:v>
                </c:pt>
                <c:pt idx="771">
                  <c:v>45090</c:v>
                </c:pt>
                <c:pt idx="772">
                  <c:v>45092</c:v>
                </c:pt>
                <c:pt idx="773">
                  <c:v>45096</c:v>
                </c:pt>
                <c:pt idx="774">
                  <c:v>45098</c:v>
                </c:pt>
                <c:pt idx="775">
                  <c:v>45099</c:v>
                </c:pt>
                <c:pt idx="776">
                  <c:v>45100</c:v>
                </c:pt>
                <c:pt idx="777">
                  <c:v>45101</c:v>
                </c:pt>
                <c:pt idx="778">
                  <c:v>45102</c:v>
                </c:pt>
                <c:pt idx="779">
                  <c:v>45106</c:v>
                </c:pt>
                <c:pt idx="780">
                  <c:v>45107</c:v>
                </c:pt>
                <c:pt idx="781">
                  <c:v>45108</c:v>
                </c:pt>
                <c:pt idx="782">
                  <c:v>45110</c:v>
                </c:pt>
                <c:pt idx="783">
                  <c:v>45111</c:v>
                </c:pt>
                <c:pt idx="784">
                  <c:v>45113</c:v>
                </c:pt>
                <c:pt idx="785">
                  <c:v>45114</c:v>
                </c:pt>
                <c:pt idx="786">
                  <c:v>45116</c:v>
                </c:pt>
                <c:pt idx="787">
                  <c:v>45117</c:v>
                </c:pt>
                <c:pt idx="788">
                  <c:v>45119</c:v>
                </c:pt>
                <c:pt idx="789">
                  <c:v>45121</c:v>
                </c:pt>
                <c:pt idx="790">
                  <c:v>45122</c:v>
                </c:pt>
                <c:pt idx="791">
                  <c:v>45127</c:v>
                </c:pt>
                <c:pt idx="792">
                  <c:v>45129</c:v>
                </c:pt>
                <c:pt idx="793">
                  <c:v>45132</c:v>
                </c:pt>
                <c:pt idx="794">
                  <c:v>45135</c:v>
                </c:pt>
                <c:pt idx="795">
                  <c:v>45136</c:v>
                </c:pt>
                <c:pt idx="796">
                  <c:v>45139</c:v>
                </c:pt>
                <c:pt idx="797">
                  <c:v>45140</c:v>
                </c:pt>
                <c:pt idx="798">
                  <c:v>45141</c:v>
                </c:pt>
                <c:pt idx="799">
                  <c:v>45147</c:v>
                </c:pt>
                <c:pt idx="800">
                  <c:v>45148</c:v>
                </c:pt>
                <c:pt idx="801">
                  <c:v>45154</c:v>
                </c:pt>
                <c:pt idx="802">
                  <c:v>45155</c:v>
                </c:pt>
                <c:pt idx="803">
                  <c:v>45157</c:v>
                </c:pt>
                <c:pt idx="804">
                  <c:v>45159</c:v>
                </c:pt>
                <c:pt idx="805">
                  <c:v>45160</c:v>
                </c:pt>
                <c:pt idx="806">
                  <c:v>45164</c:v>
                </c:pt>
                <c:pt idx="807">
                  <c:v>45165</c:v>
                </c:pt>
                <c:pt idx="808">
                  <c:v>45166</c:v>
                </c:pt>
                <c:pt idx="809">
                  <c:v>45167</c:v>
                </c:pt>
                <c:pt idx="810">
                  <c:v>45168</c:v>
                </c:pt>
                <c:pt idx="811">
                  <c:v>45169</c:v>
                </c:pt>
                <c:pt idx="812">
                  <c:v>45170</c:v>
                </c:pt>
                <c:pt idx="813">
                  <c:v>45171</c:v>
                </c:pt>
                <c:pt idx="814">
                  <c:v>45172</c:v>
                </c:pt>
                <c:pt idx="815">
                  <c:v>45173</c:v>
                </c:pt>
                <c:pt idx="816">
                  <c:v>45174</c:v>
                </c:pt>
                <c:pt idx="817">
                  <c:v>45175</c:v>
                </c:pt>
                <c:pt idx="818">
                  <c:v>45176</c:v>
                </c:pt>
                <c:pt idx="819">
                  <c:v>45177</c:v>
                </c:pt>
                <c:pt idx="820">
                  <c:v>45178</c:v>
                </c:pt>
                <c:pt idx="821">
                  <c:v>45179</c:v>
                </c:pt>
                <c:pt idx="822">
                  <c:v>45180</c:v>
                </c:pt>
                <c:pt idx="823">
                  <c:v>45181</c:v>
                </c:pt>
                <c:pt idx="824">
                  <c:v>45182</c:v>
                </c:pt>
                <c:pt idx="825">
                  <c:v>45183</c:v>
                </c:pt>
                <c:pt idx="826">
                  <c:v>45184</c:v>
                </c:pt>
                <c:pt idx="827">
                  <c:v>45185</c:v>
                </c:pt>
                <c:pt idx="828">
                  <c:v>45186</c:v>
                </c:pt>
                <c:pt idx="829">
                  <c:v>45187</c:v>
                </c:pt>
                <c:pt idx="830">
                  <c:v>45188</c:v>
                </c:pt>
                <c:pt idx="831">
                  <c:v>45189</c:v>
                </c:pt>
                <c:pt idx="832">
                  <c:v>45190</c:v>
                </c:pt>
                <c:pt idx="833">
                  <c:v>45191</c:v>
                </c:pt>
                <c:pt idx="834">
                  <c:v>45192</c:v>
                </c:pt>
                <c:pt idx="835">
                  <c:v>45193</c:v>
                </c:pt>
                <c:pt idx="836">
                  <c:v>45194</c:v>
                </c:pt>
                <c:pt idx="837">
                  <c:v>45195</c:v>
                </c:pt>
                <c:pt idx="838">
                  <c:v>45196</c:v>
                </c:pt>
                <c:pt idx="839">
                  <c:v>45197</c:v>
                </c:pt>
                <c:pt idx="840">
                  <c:v>45198</c:v>
                </c:pt>
                <c:pt idx="841">
                  <c:v>45199</c:v>
                </c:pt>
                <c:pt idx="842">
                  <c:v>45200</c:v>
                </c:pt>
                <c:pt idx="843">
                  <c:v>45201</c:v>
                </c:pt>
                <c:pt idx="844">
                  <c:v>45202</c:v>
                </c:pt>
                <c:pt idx="845">
                  <c:v>45203</c:v>
                </c:pt>
                <c:pt idx="846">
                  <c:v>45204</c:v>
                </c:pt>
                <c:pt idx="847">
                  <c:v>45205</c:v>
                </c:pt>
                <c:pt idx="848">
                  <c:v>45206</c:v>
                </c:pt>
                <c:pt idx="849">
                  <c:v>45207</c:v>
                </c:pt>
                <c:pt idx="850">
                  <c:v>45208</c:v>
                </c:pt>
                <c:pt idx="851">
                  <c:v>45209</c:v>
                </c:pt>
                <c:pt idx="852">
                  <c:v>45210</c:v>
                </c:pt>
                <c:pt idx="853">
                  <c:v>45211</c:v>
                </c:pt>
                <c:pt idx="854">
                  <c:v>45212</c:v>
                </c:pt>
                <c:pt idx="855">
                  <c:v>45213</c:v>
                </c:pt>
                <c:pt idx="856">
                  <c:v>45214</c:v>
                </c:pt>
                <c:pt idx="857">
                  <c:v>45215</c:v>
                </c:pt>
                <c:pt idx="858">
                  <c:v>45216</c:v>
                </c:pt>
                <c:pt idx="859">
                  <c:v>45217</c:v>
                </c:pt>
                <c:pt idx="860">
                  <c:v>45218</c:v>
                </c:pt>
                <c:pt idx="861">
                  <c:v>45219</c:v>
                </c:pt>
                <c:pt idx="862">
                  <c:v>45220</c:v>
                </c:pt>
                <c:pt idx="863">
                  <c:v>45221</c:v>
                </c:pt>
                <c:pt idx="864">
                  <c:v>45222</c:v>
                </c:pt>
                <c:pt idx="865">
                  <c:v>45223</c:v>
                </c:pt>
                <c:pt idx="866">
                  <c:v>45224</c:v>
                </c:pt>
                <c:pt idx="867">
                  <c:v>45225</c:v>
                </c:pt>
                <c:pt idx="868">
                  <c:v>45226</c:v>
                </c:pt>
                <c:pt idx="869">
                  <c:v>45227</c:v>
                </c:pt>
                <c:pt idx="870">
                  <c:v>45228</c:v>
                </c:pt>
                <c:pt idx="871">
                  <c:v>45229</c:v>
                </c:pt>
                <c:pt idx="872">
                  <c:v>45230</c:v>
                </c:pt>
                <c:pt idx="873">
                  <c:v>45231</c:v>
                </c:pt>
                <c:pt idx="874">
                  <c:v>45232</c:v>
                </c:pt>
                <c:pt idx="875">
                  <c:v>45233</c:v>
                </c:pt>
                <c:pt idx="876">
                  <c:v>45234</c:v>
                </c:pt>
                <c:pt idx="877">
                  <c:v>45235</c:v>
                </c:pt>
                <c:pt idx="878">
                  <c:v>45236</c:v>
                </c:pt>
                <c:pt idx="879">
                  <c:v>45237</c:v>
                </c:pt>
                <c:pt idx="880">
                  <c:v>45238</c:v>
                </c:pt>
                <c:pt idx="881">
                  <c:v>45239</c:v>
                </c:pt>
                <c:pt idx="882">
                  <c:v>45240</c:v>
                </c:pt>
                <c:pt idx="883">
                  <c:v>45241</c:v>
                </c:pt>
                <c:pt idx="884">
                  <c:v>45242</c:v>
                </c:pt>
                <c:pt idx="885">
                  <c:v>45243</c:v>
                </c:pt>
                <c:pt idx="886">
                  <c:v>45244</c:v>
                </c:pt>
                <c:pt idx="887">
                  <c:v>45245</c:v>
                </c:pt>
                <c:pt idx="888">
                  <c:v>45246</c:v>
                </c:pt>
                <c:pt idx="889">
                  <c:v>45247</c:v>
                </c:pt>
                <c:pt idx="890">
                  <c:v>45248</c:v>
                </c:pt>
                <c:pt idx="891">
                  <c:v>45249</c:v>
                </c:pt>
                <c:pt idx="892">
                  <c:v>45250</c:v>
                </c:pt>
                <c:pt idx="893">
                  <c:v>45251</c:v>
                </c:pt>
                <c:pt idx="894">
                  <c:v>45252</c:v>
                </c:pt>
                <c:pt idx="895">
                  <c:v>45253</c:v>
                </c:pt>
                <c:pt idx="896">
                  <c:v>45254</c:v>
                </c:pt>
                <c:pt idx="897">
                  <c:v>45255</c:v>
                </c:pt>
                <c:pt idx="898">
                  <c:v>45256</c:v>
                </c:pt>
                <c:pt idx="899">
                  <c:v>45257</c:v>
                </c:pt>
                <c:pt idx="900">
                  <c:v>45258</c:v>
                </c:pt>
                <c:pt idx="901">
                  <c:v>45259</c:v>
                </c:pt>
                <c:pt idx="902">
                  <c:v>45260</c:v>
                </c:pt>
                <c:pt idx="903">
                  <c:v>45261</c:v>
                </c:pt>
                <c:pt idx="904">
                  <c:v>45262</c:v>
                </c:pt>
                <c:pt idx="905">
                  <c:v>45263</c:v>
                </c:pt>
                <c:pt idx="906">
                  <c:v>45264</c:v>
                </c:pt>
                <c:pt idx="907">
                  <c:v>45265</c:v>
                </c:pt>
                <c:pt idx="908">
                  <c:v>45266</c:v>
                </c:pt>
                <c:pt idx="909">
                  <c:v>45267</c:v>
                </c:pt>
                <c:pt idx="910">
                  <c:v>45268</c:v>
                </c:pt>
                <c:pt idx="911">
                  <c:v>45269</c:v>
                </c:pt>
                <c:pt idx="912">
                  <c:v>45270</c:v>
                </c:pt>
                <c:pt idx="913">
                  <c:v>45271</c:v>
                </c:pt>
                <c:pt idx="914">
                  <c:v>45272</c:v>
                </c:pt>
                <c:pt idx="915">
                  <c:v>45273</c:v>
                </c:pt>
                <c:pt idx="916">
                  <c:v>45274</c:v>
                </c:pt>
                <c:pt idx="917">
                  <c:v>45275</c:v>
                </c:pt>
                <c:pt idx="918">
                  <c:v>45276</c:v>
                </c:pt>
                <c:pt idx="919">
                  <c:v>45277</c:v>
                </c:pt>
                <c:pt idx="920">
                  <c:v>45278</c:v>
                </c:pt>
                <c:pt idx="921">
                  <c:v>45279</c:v>
                </c:pt>
                <c:pt idx="922">
                  <c:v>45280</c:v>
                </c:pt>
                <c:pt idx="923">
                  <c:v>45281</c:v>
                </c:pt>
                <c:pt idx="924">
                  <c:v>45282</c:v>
                </c:pt>
                <c:pt idx="925">
                  <c:v>45283</c:v>
                </c:pt>
                <c:pt idx="926">
                  <c:v>45284</c:v>
                </c:pt>
                <c:pt idx="927">
                  <c:v>45285</c:v>
                </c:pt>
                <c:pt idx="928">
                  <c:v>45286</c:v>
                </c:pt>
                <c:pt idx="929">
                  <c:v>45287</c:v>
                </c:pt>
                <c:pt idx="930">
                  <c:v>45288</c:v>
                </c:pt>
                <c:pt idx="931">
                  <c:v>45289</c:v>
                </c:pt>
                <c:pt idx="932">
                  <c:v>45290</c:v>
                </c:pt>
                <c:pt idx="933">
                  <c:v>45291</c:v>
                </c:pt>
                <c:pt idx="934">
                  <c:v>45292</c:v>
                </c:pt>
                <c:pt idx="935">
                  <c:v>45293</c:v>
                </c:pt>
                <c:pt idx="936">
                  <c:v>45294</c:v>
                </c:pt>
                <c:pt idx="937">
                  <c:v>45295</c:v>
                </c:pt>
                <c:pt idx="938">
                  <c:v>45296</c:v>
                </c:pt>
                <c:pt idx="939">
                  <c:v>45297</c:v>
                </c:pt>
                <c:pt idx="940">
                  <c:v>45298</c:v>
                </c:pt>
                <c:pt idx="941">
                  <c:v>45299</c:v>
                </c:pt>
                <c:pt idx="942">
                  <c:v>45300</c:v>
                </c:pt>
                <c:pt idx="943">
                  <c:v>45301</c:v>
                </c:pt>
                <c:pt idx="944">
                  <c:v>45302</c:v>
                </c:pt>
                <c:pt idx="945">
                  <c:v>45303</c:v>
                </c:pt>
                <c:pt idx="946">
                  <c:v>45304</c:v>
                </c:pt>
                <c:pt idx="947">
                  <c:v>45305</c:v>
                </c:pt>
                <c:pt idx="948">
                  <c:v>45306</c:v>
                </c:pt>
                <c:pt idx="949">
                  <c:v>45307</c:v>
                </c:pt>
                <c:pt idx="950">
                  <c:v>45308</c:v>
                </c:pt>
                <c:pt idx="951">
                  <c:v>45309</c:v>
                </c:pt>
                <c:pt idx="952">
                  <c:v>45310</c:v>
                </c:pt>
                <c:pt idx="953">
                  <c:v>45311</c:v>
                </c:pt>
                <c:pt idx="954">
                  <c:v>45312</c:v>
                </c:pt>
                <c:pt idx="955">
                  <c:v>45313</c:v>
                </c:pt>
                <c:pt idx="956">
                  <c:v>45314</c:v>
                </c:pt>
                <c:pt idx="957">
                  <c:v>45315</c:v>
                </c:pt>
                <c:pt idx="958">
                  <c:v>45316</c:v>
                </c:pt>
                <c:pt idx="959">
                  <c:v>45317</c:v>
                </c:pt>
                <c:pt idx="960">
                  <c:v>45318</c:v>
                </c:pt>
                <c:pt idx="961">
                  <c:v>45319</c:v>
                </c:pt>
                <c:pt idx="962">
                  <c:v>45320</c:v>
                </c:pt>
                <c:pt idx="963">
                  <c:v>45321</c:v>
                </c:pt>
                <c:pt idx="964">
                  <c:v>45322</c:v>
                </c:pt>
                <c:pt idx="965">
                  <c:v>45323</c:v>
                </c:pt>
                <c:pt idx="966">
                  <c:v>45324</c:v>
                </c:pt>
                <c:pt idx="967">
                  <c:v>45325</c:v>
                </c:pt>
                <c:pt idx="968">
                  <c:v>45326</c:v>
                </c:pt>
                <c:pt idx="969">
                  <c:v>45327</c:v>
                </c:pt>
                <c:pt idx="970">
                  <c:v>45328</c:v>
                </c:pt>
                <c:pt idx="971">
                  <c:v>45329</c:v>
                </c:pt>
                <c:pt idx="972">
                  <c:v>45330</c:v>
                </c:pt>
                <c:pt idx="973">
                  <c:v>45331</c:v>
                </c:pt>
                <c:pt idx="974">
                  <c:v>45332</c:v>
                </c:pt>
                <c:pt idx="975">
                  <c:v>45333</c:v>
                </c:pt>
                <c:pt idx="976">
                  <c:v>45334</c:v>
                </c:pt>
                <c:pt idx="977">
                  <c:v>45335</c:v>
                </c:pt>
                <c:pt idx="978">
                  <c:v>45336</c:v>
                </c:pt>
                <c:pt idx="979">
                  <c:v>45337</c:v>
                </c:pt>
                <c:pt idx="980">
                  <c:v>45338</c:v>
                </c:pt>
                <c:pt idx="981">
                  <c:v>45339</c:v>
                </c:pt>
                <c:pt idx="982">
                  <c:v>45340</c:v>
                </c:pt>
                <c:pt idx="983">
                  <c:v>45341</c:v>
                </c:pt>
                <c:pt idx="984">
                  <c:v>45342</c:v>
                </c:pt>
                <c:pt idx="985">
                  <c:v>45343</c:v>
                </c:pt>
                <c:pt idx="986">
                  <c:v>45344</c:v>
                </c:pt>
                <c:pt idx="987">
                  <c:v>45345</c:v>
                </c:pt>
                <c:pt idx="988">
                  <c:v>45346</c:v>
                </c:pt>
                <c:pt idx="989">
                  <c:v>45347</c:v>
                </c:pt>
                <c:pt idx="990">
                  <c:v>45348</c:v>
                </c:pt>
                <c:pt idx="991">
                  <c:v>45349</c:v>
                </c:pt>
                <c:pt idx="992">
                  <c:v>45350</c:v>
                </c:pt>
                <c:pt idx="993">
                  <c:v>45351</c:v>
                </c:pt>
                <c:pt idx="994">
                  <c:v>45352</c:v>
                </c:pt>
                <c:pt idx="995">
                  <c:v>45353</c:v>
                </c:pt>
                <c:pt idx="996">
                  <c:v>45354</c:v>
                </c:pt>
                <c:pt idx="997">
                  <c:v>45355</c:v>
                </c:pt>
                <c:pt idx="998">
                  <c:v>45356</c:v>
                </c:pt>
                <c:pt idx="999">
                  <c:v>45357</c:v>
                </c:pt>
                <c:pt idx="1000">
                  <c:v>45358</c:v>
                </c:pt>
                <c:pt idx="1001">
                  <c:v>45359</c:v>
                </c:pt>
                <c:pt idx="1002">
                  <c:v>45360</c:v>
                </c:pt>
                <c:pt idx="1003">
                  <c:v>45361</c:v>
                </c:pt>
                <c:pt idx="1004">
                  <c:v>45362</c:v>
                </c:pt>
                <c:pt idx="1005">
                  <c:v>45363</c:v>
                </c:pt>
                <c:pt idx="1006">
                  <c:v>45364</c:v>
                </c:pt>
                <c:pt idx="1007">
                  <c:v>45365</c:v>
                </c:pt>
                <c:pt idx="1008">
                  <c:v>45366</c:v>
                </c:pt>
                <c:pt idx="1009">
                  <c:v>45367</c:v>
                </c:pt>
                <c:pt idx="1010">
                  <c:v>45368</c:v>
                </c:pt>
                <c:pt idx="1011">
                  <c:v>45369</c:v>
                </c:pt>
                <c:pt idx="1012">
                  <c:v>45370</c:v>
                </c:pt>
                <c:pt idx="1013">
                  <c:v>45371</c:v>
                </c:pt>
                <c:pt idx="1014">
                  <c:v>45372</c:v>
                </c:pt>
                <c:pt idx="1015">
                  <c:v>45373</c:v>
                </c:pt>
                <c:pt idx="1016">
                  <c:v>45374</c:v>
                </c:pt>
                <c:pt idx="1017">
                  <c:v>45375</c:v>
                </c:pt>
                <c:pt idx="1018">
                  <c:v>45376</c:v>
                </c:pt>
                <c:pt idx="1019">
                  <c:v>45377</c:v>
                </c:pt>
                <c:pt idx="1020">
                  <c:v>45378</c:v>
                </c:pt>
                <c:pt idx="1021">
                  <c:v>45379</c:v>
                </c:pt>
                <c:pt idx="1022">
                  <c:v>45380</c:v>
                </c:pt>
                <c:pt idx="1023">
                  <c:v>45381</c:v>
                </c:pt>
                <c:pt idx="1024">
                  <c:v>45382</c:v>
                </c:pt>
                <c:pt idx="1025">
                  <c:v>45383</c:v>
                </c:pt>
                <c:pt idx="1026">
                  <c:v>45384</c:v>
                </c:pt>
                <c:pt idx="1027">
                  <c:v>45385</c:v>
                </c:pt>
                <c:pt idx="1028">
                  <c:v>45386</c:v>
                </c:pt>
                <c:pt idx="1029">
                  <c:v>45387</c:v>
                </c:pt>
                <c:pt idx="1030">
                  <c:v>45388</c:v>
                </c:pt>
                <c:pt idx="1031">
                  <c:v>45389</c:v>
                </c:pt>
                <c:pt idx="1032">
                  <c:v>45390</c:v>
                </c:pt>
                <c:pt idx="1033">
                  <c:v>45391</c:v>
                </c:pt>
                <c:pt idx="1034">
                  <c:v>45392</c:v>
                </c:pt>
                <c:pt idx="1035">
                  <c:v>45393</c:v>
                </c:pt>
                <c:pt idx="1036">
                  <c:v>45394</c:v>
                </c:pt>
                <c:pt idx="1037">
                  <c:v>45395</c:v>
                </c:pt>
                <c:pt idx="1038">
                  <c:v>45396</c:v>
                </c:pt>
                <c:pt idx="1039">
                  <c:v>45397</c:v>
                </c:pt>
                <c:pt idx="1040">
                  <c:v>45398</c:v>
                </c:pt>
                <c:pt idx="1041">
                  <c:v>45399</c:v>
                </c:pt>
                <c:pt idx="1042">
                  <c:v>45400</c:v>
                </c:pt>
                <c:pt idx="1043">
                  <c:v>45401</c:v>
                </c:pt>
                <c:pt idx="1044">
                  <c:v>45402</c:v>
                </c:pt>
                <c:pt idx="1045">
                  <c:v>45403</c:v>
                </c:pt>
                <c:pt idx="1046">
                  <c:v>45404</c:v>
                </c:pt>
                <c:pt idx="1047">
                  <c:v>45405</c:v>
                </c:pt>
                <c:pt idx="1048">
                  <c:v>45406</c:v>
                </c:pt>
                <c:pt idx="1049">
                  <c:v>45407</c:v>
                </c:pt>
                <c:pt idx="1050">
                  <c:v>45408</c:v>
                </c:pt>
                <c:pt idx="1051">
                  <c:v>45409</c:v>
                </c:pt>
                <c:pt idx="1052">
                  <c:v>45410</c:v>
                </c:pt>
                <c:pt idx="1053">
                  <c:v>45411</c:v>
                </c:pt>
                <c:pt idx="1054">
                  <c:v>45412</c:v>
                </c:pt>
                <c:pt idx="1055">
                  <c:v>45413</c:v>
                </c:pt>
                <c:pt idx="1056">
                  <c:v>45414</c:v>
                </c:pt>
                <c:pt idx="1057">
                  <c:v>45415</c:v>
                </c:pt>
                <c:pt idx="1058">
                  <c:v>45416</c:v>
                </c:pt>
                <c:pt idx="1059">
                  <c:v>45417</c:v>
                </c:pt>
                <c:pt idx="1060">
                  <c:v>45418</c:v>
                </c:pt>
                <c:pt idx="1061">
                  <c:v>45419</c:v>
                </c:pt>
                <c:pt idx="1062">
                  <c:v>45420</c:v>
                </c:pt>
                <c:pt idx="1063">
                  <c:v>45421</c:v>
                </c:pt>
                <c:pt idx="1064">
                  <c:v>45422</c:v>
                </c:pt>
                <c:pt idx="1065">
                  <c:v>45423</c:v>
                </c:pt>
                <c:pt idx="1066">
                  <c:v>45424</c:v>
                </c:pt>
                <c:pt idx="1067">
                  <c:v>45425</c:v>
                </c:pt>
                <c:pt idx="1068">
                  <c:v>45426</c:v>
                </c:pt>
                <c:pt idx="1069">
                  <c:v>45427</c:v>
                </c:pt>
                <c:pt idx="1070">
                  <c:v>45428</c:v>
                </c:pt>
                <c:pt idx="1071">
                  <c:v>45429</c:v>
                </c:pt>
                <c:pt idx="1072">
                  <c:v>45430</c:v>
                </c:pt>
                <c:pt idx="1073">
                  <c:v>45431</c:v>
                </c:pt>
                <c:pt idx="1074">
                  <c:v>45432</c:v>
                </c:pt>
                <c:pt idx="1075">
                  <c:v>45433</c:v>
                </c:pt>
                <c:pt idx="1076">
                  <c:v>45434</c:v>
                </c:pt>
                <c:pt idx="1077">
                  <c:v>45435</c:v>
                </c:pt>
                <c:pt idx="1078">
                  <c:v>45436</c:v>
                </c:pt>
                <c:pt idx="1079">
                  <c:v>45437</c:v>
                </c:pt>
                <c:pt idx="1080">
                  <c:v>45438</c:v>
                </c:pt>
                <c:pt idx="1081">
                  <c:v>45439</c:v>
                </c:pt>
                <c:pt idx="1082">
                  <c:v>45440</c:v>
                </c:pt>
                <c:pt idx="1083">
                  <c:v>45441</c:v>
                </c:pt>
                <c:pt idx="1084">
                  <c:v>45442</c:v>
                </c:pt>
                <c:pt idx="1085">
                  <c:v>45443</c:v>
                </c:pt>
                <c:pt idx="1086">
                  <c:v>45444</c:v>
                </c:pt>
                <c:pt idx="1087">
                  <c:v>45445</c:v>
                </c:pt>
                <c:pt idx="1088">
                  <c:v>45446</c:v>
                </c:pt>
                <c:pt idx="1089">
                  <c:v>45447</c:v>
                </c:pt>
                <c:pt idx="1090">
                  <c:v>45448</c:v>
                </c:pt>
                <c:pt idx="1091">
                  <c:v>45449</c:v>
                </c:pt>
                <c:pt idx="1092">
                  <c:v>45450</c:v>
                </c:pt>
                <c:pt idx="1093">
                  <c:v>45451</c:v>
                </c:pt>
                <c:pt idx="1094">
                  <c:v>45452</c:v>
                </c:pt>
                <c:pt idx="1095">
                  <c:v>45453</c:v>
                </c:pt>
                <c:pt idx="1096">
                  <c:v>45454</c:v>
                </c:pt>
                <c:pt idx="1097">
                  <c:v>45455</c:v>
                </c:pt>
                <c:pt idx="1098">
                  <c:v>45456</c:v>
                </c:pt>
                <c:pt idx="1099">
                  <c:v>45457</c:v>
                </c:pt>
                <c:pt idx="1100">
                  <c:v>45458</c:v>
                </c:pt>
                <c:pt idx="1101">
                  <c:v>45459</c:v>
                </c:pt>
                <c:pt idx="1102">
                  <c:v>45460</c:v>
                </c:pt>
                <c:pt idx="1103">
                  <c:v>45461</c:v>
                </c:pt>
                <c:pt idx="1104">
                  <c:v>45462</c:v>
                </c:pt>
                <c:pt idx="1105">
                  <c:v>45463</c:v>
                </c:pt>
                <c:pt idx="1106">
                  <c:v>45464</c:v>
                </c:pt>
                <c:pt idx="1107">
                  <c:v>45465</c:v>
                </c:pt>
                <c:pt idx="1108">
                  <c:v>45466</c:v>
                </c:pt>
                <c:pt idx="1109">
                  <c:v>45467</c:v>
                </c:pt>
                <c:pt idx="1110">
                  <c:v>45468</c:v>
                </c:pt>
                <c:pt idx="1111">
                  <c:v>45469</c:v>
                </c:pt>
                <c:pt idx="1112">
                  <c:v>45470</c:v>
                </c:pt>
                <c:pt idx="1113">
                  <c:v>45471</c:v>
                </c:pt>
                <c:pt idx="1114">
                  <c:v>45472</c:v>
                </c:pt>
                <c:pt idx="1115">
                  <c:v>45473</c:v>
                </c:pt>
                <c:pt idx="1116">
                  <c:v>45474</c:v>
                </c:pt>
                <c:pt idx="1117">
                  <c:v>45475</c:v>
                </c:pt>
                <c:pt idx="1118">
                  <c:v>45476</c:v>
                </c:pt>
                <c:pt idx="1119">
                  <c:v>45477</c:v>
                </c:pt>
                <c:pt idx="1120">
                  <c:v>45478</c:v>
                </c:pt>
                <c:pt idx="1121">
                  <c:v>45479</c:v>
                </c:pt>
                <c:pt idx="1122">
                  <c:v>45480</c:v>
                </c:pt>
                <c:pt idx="1123">
                  <c:v>45481</c:v>
                </c:pt>
                <c:pt idx="1124">
                  <c:v>45482</c:v>
                </c:pt>
                <c:pt idx="1125">
                  <c:v>45483</c:v>
                </c:pt>
                <c:pt idx="1126">
                  <c:v>45484</c:v>
                </c:pt>
                <c:pt idx="1127">
                  <c:v>45485</c:v>
                </c:pt>
                <c:pt idx="1128">
                  <c:v>45486</c:v>
                </c:pt>
                <c:pt idx="1129">
                  <c:v>45487</c:v>
                </c:pt>
                <c:pt idx="1130">
                  <c:v>45488</c:v>
                </c:pt>
                <c:pt idx="1131">
                  <c:v>45489</c:v>
                </c:pt>
                <c:pt idx="1132">
                  <c:v>45490</c:v>
                </c:pt>
                <c:pt idx="1133">
                  <c:v>45491</c:v>
                </c:pt>
                <c:pt idx="1134">
                  <c:v>45492</c:v>
                </c:pt>
                <c:pt idx="1135">
                  <c:v>45493</c:v>
                </c:pt>
                <c:pt idx="1136">
                  <c:v>45494</c:v>
                </c:pt>
                <c:pt idx="1137">
                  <c:v>45495</c:v>
                </c:pt>
                <c:pt idx="1138">
                  <c:v>45496</c:v>
                </c:pt>
                <c:pt idx="1139">
                  <c:v>45497</c:v>
                </c:pt>
                <c:pt idx="1140">
                  <c:v>45498</c:v>
                </c:pt>
                <c:pt idx="1141">
                  <c:v>45499</c:v>
                </c:pt>
                <c:pt idx="1142">
                  <c:v>45500</c:v>
                </c:pt>
                <c:pt idx="1143">
                  <c:v>45501</c:v>
                </c:pt>
                <c:pt idx="1144">
                  <c:v>45502</c:v>
                </c:pt>
                <c:pt idx="1145">
                  <c:v>45503</c:v>
                </c:pt>
                <c:pt idx="1146">
                  <c:v>45504</c:v>
                </c:pt>
                <c:pt idx="1147">
                  <c:v>45505</c:v>
                </c:pt>
                <c:pt idx="1148">
                  <c:v>45506</c:v>
                </c:pt>
                <c:pt idx="1149">
                  <c:v>45507</c:v>
                </c:pt>
                <c:pt idx="1150">
                  <c:v>45508</c:v>
                </c:pt>
                <c:pt idx="1151">
                  <c:v>45509</c:v>
                </c:pt>
                <c:pt idx="1152">
                  <c:v>45510</c:v>
                </c:pt>
                <c:pt idx="1153">
                  <c:v>45511</c:v>
                </c:pt>
                <c:pt idx="1154">
                  <c:v>45512</c:v>
                </c:pt>
                <c:pt idx="1155">
                  <c:v>45513</c:v>
                </c:pt>
                <c:pt idx="1156">
                  <c:v>45514</c:v>
                </c:pt>
                <c:pt idx="1157">
                  <c:v>45515</c:v>
                </c:pt>
                <c:pt idx="1158">
                  <c:v>45516</c:v>
                </c:pt>
                <c:pt idx="1159">
                  <c:v>45517</c:v>
                </c:pt>
                <c:pt idx="1160">
                  <c:v>45518</c:v>
                </c:pt>
                <c:pt idx="1161">
                  <c:v>45519</c:v>
                </c:pt>
                <c:pt idx="1162">
                  <c:v>45520</c:v>
                </c:pt>
                <c:pt idx="1163">
                  <c:v>45521</c:v>
                </c:pt>
                <c:pt idx="1164">
                  <c:v>45522</c:v>
                </c:pt>
                <c:pt idx="1165">
                  <c:v>45523</c:v>
                </c:pt>
                <c:pt idx="1166">
                  <c:v>45524</c:v>
                </c:pt>
                <c:pt idx="1167">
                  <c:v>45525</c:v>
                </c:pt>
                <c:pt idx="1168">
                  <c:v>45526</c:v>
                </c:pt>
                <c:pt idx="1169">
                  <c:v>45527</c:v>
                </c:pt>
                <c:pt idx="1170">
                  <c:v>45528</c:v>
                </c:pt>
                <c:pt idx="1171">
                  <c:v>45529</c:v>
                </c:pt>
                <c:pt idx="1172">
                  <c:v>45530</c:v>
                </c:pt>
                <c:pt idx="1173">
                  <c:v>45531</c:v>
                </c:pt>
                <c:pt idx="1174">
                  <c:v>45532</c:v>
                </c:pt>
                <c:pt idx="1175">
                  <c:v>45533</c:v>
                </c:pt>
                <c:pt idx="1176">
                  <c:v>45534</c:v>
                </c:pt>
                <c:pt idx="1177">
                  <c:v>45535</c:v>
                </c:pt>
                <c:pt idx="1178">
                  <c:v>45536</c:v>
                </c:pt>
                <c:pt idx="1179">
                  <c:v>45537</c:v>
                </c:pt>
                <c:pt idx="1180">
                  <c:v>45538</c:v>
                </c:pt>
                <c:pt idx="1181">
                  <c:v>45539</c:v>
                </c:pt>
                <c:pt idx="1182">
                  <c:v>45540</c:v>
                </c:pt>
                <c:pt idx="1183">
                  <c:v>45541</c:v>
                </c:pt>
                <c:pt idx="1184">
                  <c:v>45542</c:v>
                </c:pt>
                <c:pt idx="1185">
                  <c:v>45543</c:v>
                </c:pt>
                <c:pt idx="1186">
                  <c:v>45544</c:v>
                </c:pt>
                <c:pt idx="1187">
                  <c:v>45545</c:v>
                </c:pt>
                <c:pt idx="1188">
                  <c:v>45546</c:v>
                </c:pt>
                <c:pt idx="1189">
                  <c:v>45547</c:v>
                </c:pt>
                <c:pt idx="1190">
                  <c:v>45548</c:v>
                </c:pt>
                <c:pt idx="1191">
                  <c:v>45549</c:v>
                </c:pt>
                <c:pt idx="1192">
                  <c:v>45550</c:v>
                </c:pt>
                <c:pt idx="1193">
                  <c:v>45551</c:v>
                </c:pt>
                <c:pt idx="1194">
                  <c:v>45552</c:v>
                </c:pt>
                <c:pt idx="1195">
                  <c:v>45553</c:v>
                </c:pt>
                <c:pt idx="1196">
                  <c:v>45554</c:v>
                </c:pt>
                <c:pt idx="1197">
                  <c:v>45555</c:v>
                </c:pt>
                <c:pt idx="1198">
                  <c:v>45556</c:v>
                </c:pt>
                <c:pt idx="1199">
                  <c:v>45557</c:v>
                </c:pt>
                <c:pt idx="1200">
                  <c:v>45558</c:v>
                </c:pt>
                <c:pt idx="1201">
                  <c:v>45559</c:v>
                </c:pt>
                <c:pt idx="1202">
                  <c:v>45560</c:v>
                </c:pt>
                <c:pt idx="1203">
                  <c:v>45561</c:v>
                </c:pt>
                <c:pt idx="1204">
                  <c:v>45562</c:v>
                </c:pt>
                <c:pt idx="1205">
                  <c:v>45563</c:v>
                </c:pt>
                <c:pt idx="1206">
                  <c:v>45564</c:v>
                </c:pt>
                <c:pt idx="1207">
                  <c:v>45565</c:v>
                </c:pt>
                <c:pt idx="1208">
                  <c:v>45566</c:v>
                </c:pt>
                <c:pt idx="1209">
                  <c:v>45567</c:v>
                </c:pt>
                <c:pt idx="1210">
                  <c:v>45568</c:v>
                </c:pt>
                <c:pt idx="1211">
                  <c:v>45569</c:v>
                </c:pt>
                <c:pt idx="1212">
                  <c:v>45570</c:v>
                </c:pt>
                <c:pt idx="1213">
                  <c:v>45571</c:v>
                </c:pt>
                <c:pt idx="1214">
                  <c:v>45572</c:v>
                </c:pt>
                <c:pt idx="1215">
                  <c:v>45573</c:v>
                </c:pt>
                <c:pt idx="1216">
                  <c:v>45574</c:v>
                </c:pt>
                <c:pt idx="1217">
                  <c:v>45575</c:v>
                </c:pt>
                <c:pt idx="1218">
                  <c:v>45576</c:v>
                </c:pt>
                <c:pt idx="1219">
                  <c:v>45577</c:v>
                </c:pt>
                <c:pt idx="1220">
                  <c:v>45578</c:v>
                </c:pt>
                <c:pt idx="1221">
                  <c:v>45579</c:v>
                </c:pt>
                <c:pt idx="1222">
                  <c:v>45580</c:v>
                </c:pt>
                <c:pt idx="1223">
                  <c:v>45581</c:v>
                </c:pt>
                <c:pt idx="1224">
                  <c:v>45582</c:v>
                </c:pt>
                <c:pt idx="1225">
                  <c:v>45583</c:v>
                </c:pt>
                <c:pt idx="1226">
                  <c:v>45584</c:v>
                </c:pt>
                <c:pt idx="1227">
                  <c:v>45585</c:v>
                </c:pt>
                <c:pt idx="1228">
                  <c:v>45586</c:v>
                </c:pt>
                <c:pt idx="1229">
                  <c:v>45587</c:v>
                </c:pt>
                <c:pt idx="1230">
                  <c:v>45588</c:v>
                </c:pt>
                <c:pt idx="1231">
                  <c:v>45589</c:v>
                </c:pt>
                <c:pt idx="1232">
                  <c:v>45590</c:v>
                </c:pt>
                <c:pt idx="1233">
                  <c:v>45591</c:v>
                </c:pt>
                <c:pt idx="1234">
                  <c:v>45592</c:v>
                </c:pt>
                <c:pt idx="1235">
                  <c:v>45593</c:v>
                </c:pt>
                <c:pt idx="1236">
                  <c:v>45594</c:v>
                </c:pt>
                <c:pt idx="1237">
                  <c:v>45595</c:v>
                </c:pt>
                <c:pt idx="1238">
                  <c:v>45596</c:v>
                </c:pt>
                <c:pt idx="1239">
                  <c:v>45597</c:v>
                </c:pt>
                <c:pt idx="1240">
                  <c:v>45598</c:v>
                </c:pt>
                <c:pt idx="1241">
                  <c:v>45599</c:v>
                </c:pt>
                <c:pt idx="1242">
                  <c:v>45600</c:v>
                </c:pt>
                <c:pt idx="1243">
                  <c:v>45601</c:v>
                </c:pt>
                <c:pt idx="1244">
                  <c:v>45602</c:v>
                </c:pt>
                <c:pt idx="1245">
                  <c:v>45603</c:v>
                </c:pt>
                <c:pt idx="1246">
                  <c:v>45604</c:v>
                </c:pt>
                <c:pt idx="1247">
                  <c:v>45605</c:v>
                </c:pt>
                <c:pt idx="1248">
                  <c:v>45606</c:v>
                </c:pt>
                <c:pt idx="1249">
                  <c:v>45607</c:v>
                </c:pt>
                <c:pt idx="1250">
                  <c:v>45608</c:v>
                </c:pt>
                <c:pt idx="1251">
                  <c:v>45609</c:v>
                </c:pt>
                <c:pt idx="1252">
                  <c:v>45610</c:v>
                </c:pt>
                <c:pt idx="1253">
                  <c:v>45611</c:v>
                </c:pt>
                <c:pt idx="1254">
                  <c:v>45612</c:v>
                </c:pt>
                <c:pt idx="1255">
                  <c:v>45613</c:v>
                </c:pt>
                <c:pt idx="1256">
                  <c:v>45614</c:v>
                </c:pt>
                <c:pt idx="1257">
                  <c:v>45615</c:v>
                </c:pt>
                <c:pt idx="1258">
                  <c:v>45616</c:v>
                </c:pt>
                <c:pt idx="1259">
                  <c:v>45617</c:v>
                </c:pt>
                <c:pt idx="1260">
                  <c:v>45618</c:v>
                </c:pt>
                <c:pt idx="1261">
                  <c:v>45619</c:v>
                </c:pt>
                <c:pt idx="1262">
                  <c:v>45620</c:v>
                </c:pt>
                <c:pt idx="1263">
                  <c:v>45621</c:v>
                </c:pt>
                <c:pt idx="1264">
                  <c:v>45622</c:v>
                </c:pt>
                <c:pt idx="1265">
                  <c:v>45623</c:v>
                </c:pt>
                <c:pt idx="1266">
                  <c:v>45624</c:v>
                </c:pt>
                <c:pt idx="1267">
                  <c:v>45625</c:v>
                </c:pt>
                <c:pt idx="1268">
                  <c:v>45626</c:v>
                </c:pt>
                <c:pt idx="1269">
                  <c:v>45627</c:v>
                </c:pt>
                <c:pt idx="1270">
                  <c:v>45628</c:v>
                </c:pt>
                <c:pt idx="1271">
                  <c:v>45629</c:v>
                </c:pt>
                <c:pt idx="1272">
                  <c:v>45630</c:v>
                </c:pt>
                <c:pt idx="1273">
                  <c:v>45631</c:v>
                </c:pt>
                <c:pt idx="1274">
                  <c:v>45632</c:v>
                </c:pt>
                <c:pt idx="1275">
                  <c:v>45633</c:v>
                </c:pt>
                <c:pt idx="1276">
                  <c:v>45634</c:v>
                </c:pt>
                <c:pt idx="1277">
                  <c:v>45635</c:v>
                </c:pt>
                <c:pt idx="1278">
                  <c:v>45636</c:v>
                </c:pt>
                <c:pt idx="1279">
                  <c:v>45637</c:v>
                </c:pt>
                <c:pt idx="1280">
                  <c:v>45638</c:v>
                </c:pt>
                <c:pt idx="1281">
                  <c:v>45639</c:v>
                </c:pt>
                <c:pt idx="1282">
                  <c:v>45640</c:v>
                </c:pt>
                <c:pt idx="1283">
                  <c:v>45641</c:v>
                </c:pt>
                <c:pt idx="1284">
                  <c:v>45642</c:v>
                </c:pt>
                <c:pt idx="1285">
                  <c:v>45643</c:v>
                </c:pt>
                <c:pt idx="1286">
                  <c:v>45644</c:v>
                </c:pt>
                <c:pt idx="1287">
                  <c:v>45645</c:v>
                </c:pt>
                <c:pt idx="1288">
                  <c:v>45646</c:v>
                </c:pt>
                <c:pt idx="1289">
                  <c:v>45647</c:v>
                </c:pt>
                <c:pt idx="1290">
                  <c:v>45648</c:v>
                </c:pt>
                <c:pt idx="1291">
                  <c:v>45649</c:v>
                </c:pt>
                <c:pt idx="1292">
                  <c:v>45650</c:v>
                </c:pt>
                <c:pt idx="1293">
                  <c:v>45651</c:v>
                </c:pt>
                <c:pt idx="1294">
                  <c:v>45652</c:v>
                </c:pt>
                <c:pt idx="1295">
                  <c:v>45653</c:v>
                </c:pt>
                <c:pt idx="1296">
                  <c:v>45654</c:v>
                </c:pt>
                <c:pt idx="1297">
                  <c:v>45655</c:v>
                </c:pt>
                <c:pt idx="1298">
                  <c:v>45656</c:v>
                </c:pt>
                <c:pt idx="1299">
                  <c:v>45657</c:v>
                </c:pt>
              </c:numCache>
            </c:numRef>
          </c:cat>
          <c:val>
            <c:numRef>
              <c:f>keyword_timeline_daily!$B$2:$B$1301</c:f>
              <c:numCache>
                <c:formatCode>General</c:formatCode>
                <c:ptCount val="1300"/>
                <c:pt idx="0">
                  <c:v>0</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c:v>
                </c:pt>
                <c:pt idx="38">
                  <c:v>1</c:v>
                </c:pt>
                <c:pt idx="39">
                  <c:v>0</c:v>
                </c:pt>
                <c:pt idx="40">
                  <c:v>0</c:v>
                </c:pt>
                <c:pt idx="41">
                  <c:v>0</c:v>
                </c:pt>
                <c:pt idx="42">
                  <c:v>0</c:v>
                </c:pt>
                <c:pt idx="43">
                  <c:v>0</c:v>
                </c:pt>
                <c:pt idx="44">
                  <c:v>1</c:v>
                </c:pt>
                <c:pt idx="45">
                  <c:v>0</c:v>
                </c:pt>
                <c:pt idx="46">
                  <c:v>1</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4</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2</c:v>
                </c:pt>
                <c:pt idx="108">
                  <c:v>1</c:v>
                </c:pt>
                <c:pt idx="109">
                  <c:v>0</c:v>
                </c:pt>
                <c:pt idx="110">
                  <c:v>3</c:v>
                </c:pt>
                <c:pt idx="111">
                  <c:v>1</c:v>
                </c:pt>
                <c:pt idx="112">
                  <c:v>2</c:v>
                </c:pt>
                <c:pt idx="113">
                  <c:v>2</c:v>
                </c:pt>
                <c:pt idx="114">
                  <c:v>3</c:v>
                </c:pt>
                <c:pt idx="115">
                  <c:v>2</c:v>
                </c:pt>
                <c:pt idx="116">
                  <c:v>2</c:v>
                </c:pt>
                <c:pt idx="117">
                  <c:v>3</c:v>
                </c:pt>
                <c:pt idx="118">
                  <c:v>1</c:v>
                </c:pt>
                <c:pt idx="119">
                  <c:v>0</c:v>
                </c:pt>
                <c:pt idx="120">
                  <c:v>0</c:v>
                </c:pt>
                <c:pt idx="121">
                  <c:v>0</c:v>
                </c:pt>
                <c:pt idx="122">
                  <c:v>1</c:v>
                </c:pt>
                <c:pt idx="123">
                  <c:v>1</c:v>
                </c:pt>
                <c:pt idx="124">
                  <c:v>2</c:v>
                </c:pt>
                <c:pt idx="125">
                  <c:v>2</c:v>
                </c:pt>
                <c:pt idx="126">
                  <c:v>0</c:v>
                </c:pt>
                <c:pt idx="127">
                  <c:v>1</c:v>
                </c:pt>
                <c:pt idx="128">
                  <c:v>2</c:v>
                </c:pt>
                <c:pt idx="129">
                  <c:v>0</c:v>
                </c:pt>
                <c:pt idx="130">
                  <c:v>3</c:v>
                </c:pt>
                <c:pt idx="131">
                  <c:v>0</c:v>
                </c:pt>
                <c:pt idx="132">
                  <c:v>0</c:v>
                </c:pt>
                <c:pt idx="133">
                  <c:v>1</c:v>
                </c:pt>
                <c:pt idx="134">
                  <c:v>1</c:v>
                </c:pt>
                <c:pt idx="135">
                  <c:v>0</c:v>
                </c:pt>
                <c:pt idx="136">
                  <c:v>0</c:v>
                </c:pt>
                <c:pt idx="137">
                  <c:v>0</c:v>
                </c:pt>
                <c:pt idx="138">
                  <c:v>0</c:v>
                </c:pt>
                <c:pt idx="139">
                  <c:v>0</c:v>
                </c:pt>
                <c:pt idx="140">
                  <c:v>0</c:v>
                </c:pt>
                <c:pt idx="141">
                  <c:v>0</c:v>
                </c:pt>
                <c:pt idx="142">
                  <c:v>0</c:v>
                </c:pt>
                <c:pt idx="143">
                  <c:v>0</c:v>
                </c:pt>
                <c:pt idx="144">
                  <c:v>1</c:v>
                </c:pt>
                <c:pt idx="145">
                  <c:v>0</c:v>
                </c:pt>
                <c:pt idx="146">
                  <c:v>0</c:v>
                </c:pt>
                <c:pt idx="147">
                  <c:v>0</c:v>
                </c:pt>
                <c:pt idx="148">
                  <c:v>0</c:v>
                </c:pt>
                <c:pt idx="149">
                  <c:v>0</c:v>
                </c:pt>
                <c:pt idx="150">
                  <c:v>0</c:v>
                </c:pt>
                <c:pt idx="151">
                  <c:v>0</c:v>
                </c:pt>
                <c:pt idx="152">
                  <c:v>2</c:v>
                </c:pt>
                <c:pt idx="153">
                  <c:v>2</c:v>
                </c:pt>
                <c:pt idx="154">
                  <c:v>1</c:v>
                </c:pt>
                <c:pt idx="155">
                  <c:v>1</c:v>
                </c:pt>
                <c:pt idx="156">
                  <c:v>0</c:v>
                </c:pt>
                <c:pt idx="157">
                  <c:v>0</c:v>
                </c:pt>
                <c:pt idx="158">
                  <c:v>0</c:v>
                </c:pt>
                <c:pt idx="159">
                  <c:v>1</c:v>
                </c:pt>
                <c:pt idx="160">
                  <c:v>0</c:v>
                </c:pt>
                <c:pt idx="161">
                  <c:v>0</c:v>
                </c:pt>
                <c:pt idx="162">
                  <c:v>0</c:v>
                </c:pt>
                <c:pt idx="163">
                  <c:v>0</c:v>
                </c:pt>
                <c:pt idx="164">
                  <c:v>1</c:v>
                </c:pt>
                <c:pt idx="165">
                  <c:v>1</c:v>
                </c:pt>
                <c:pt idx="166">
                  <c:v>0</c:v>
                </c:pt>
                <c:pt idx="167">
                  <c:v>0</c:v>
                </c:pt>
                <c:pt idx="168">
                  <c:v>0</c:v>
                </c:pt>
                <c:pt idx="169">
                  <c:v>0</c:v>
                </c:pt>
                <c:pt idx="170">
                  <c:v>0</c:v>
                </c:pt>
                <c:pt idx="171">
                  <c:v>0</c:v>
                </c:pt>
                <c:pt idx="172">
                  <c:v>0</c:v>
                </c:pt>
                <c:pt idx="173">
                  <c:v>1</c:v>
                </c:pt>
                <c:pt idx="174">
                  <c:v>0</c:v>
                </c:pt>
                <c:pt idx="175">
                  <c:v>0</c:v>
                </c:pt>
                <c:pt idx="176">
                  <c:v>1</c:v>
                </c:pt>
                <c:pt idx="177">
                  <c:v>0</c:v>
                </c:pt>
                <c:pt idx="178">
                  <c:v>0</c:v>
                </c:pt>
                <c:pt idx="179">
                  <c:v>1</c:v>
                </c:pt>
                <c:pt idx="180">
                  <c:v>1</c:v>
                </c:pt>
                <c:pt idx="181">
                  <c:v>0</c:v>
                </c:pt>
                <c:pt idx="182">
                  <c:v>0</c:v>
                </c:pt>
                <c:pt idx="183">
                  <c:v>1</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1</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1</c:v>
                </c:pt>
                <c:pt idx="236">
                  <c:v>0</c:v>
                </c:pt>
                <c:pt idx="237">
                  <c:v>1</c:v>
                </c:pt>
                <c:pt idx="238">
                  <c:v>2</c:v>
                </c:pt>
                <c:pt idx="239">
                  <c:v>0</c:v>
                </c:pt>
                <c:pt idx="240">
                  <c:v>0</c:v>
                </c:pt>
                <c:pt idx="241">
                  <c:v>0</c:v>
                </c:pt>
                <c:pt idx="242">
                  <c:v>0</c:v>
                </c:pt>
                <c:pt idx="243">
                  <c:v>0</c:v>
                </c:pt>
                <c:pt idx="244">
                  <c:v>0</c:v>
                </c:pt>
                <c:pt idx="245">
                  <c:v>0</c:v>
                </c:pt>
                <c:pt idx="246">
                  <c:v>0</c:v>
                </c:pt>
                <c:pt idx="247">
                  <c:v>0</c:v>
                </c:pt>
                <c:pt idx="248">
                  <c:v>0</c:v>
                </c:pt>
                <c:pt idx="249">
                  <c:v>1</c:v>
                </c:pt>
                <c:pt idx="250">
                  <c:v>0</c:v>
                </c:pt>
                <c:pt idx="251">
                  <c:v>0</c:v>
                </c:pt>
                <c:pt idx="252">
                  <c:v>0</c:v>
                </c:pt>
                <c:pt idx="253">
                  <c:v>2</c:v>
                </c:pt>
                <c:pt idx="254">
                  <c:v>1</c:v>
                </c:pt>
                <c:pt idx="255">
                  <c:v>0</c:v>
                </c:pt>
                <c:pt idx="256">
                  <c:v>0</c:v>
                </c:pt>
                <c:pt idx="257">
                  <c:v>1</c:v>
                </c:pt>
                <c:pt idx="258">
                  <c:v>0</c:v>
                </c:pt>
                <c:pt idx="259">
                  <c:v>0</c:v>
                </c:pt>
                <c:pt idx="260">
                  <c:v>0</c:v>
                </c:pt>
                <c:pt idx="261">
                  <c:v>0</c:v>
                </c:pt>
                <c:pt idx="262">
                  <c:v>0</c:v>
                </c:pt>
                <c:pt idx="263">
                  <c:v>0</c:v>
                </c:pt>
                <c:pt idx="264">
                  <c:v>1</c:v>
                </c:pt>
                <c:pt idx="265">
                  <c:v>0</c:v>
                </c:pt>
                <c:pt idx="266">
                  <c:v>0</c:v>
                </c:pt>
                <c:pt idx="267">
                  <c:v>2</c:v>
                </c:pt>
                <c:pt idx="268">
                  <c:v>0</c:v>
                </c:pt>
                <c:pt idx="269">
                  <c:v>0</c:v>
                </c:pt>
                <c:pt idx="270">
                  <c:v>1</c:v>
                </c:pt>
                <c:pt idx="271">
                  <c:v>0</c:v>
                </c:pt>
                <c:pt idx="272">
                  <c:v>0</c:v>
                </c:pt>
                <c:pt idx="273">
                  <c:v>0</c:v>
                </c:pt>
                <c:pt idx="274">
                  <c:v>0</c:v>
                </c:pt>
                <c:pt idx="275">
                  <c:v>0</c:v>
                </c:pt>
                <c:pt idx="276">
                  <c:v>1</c:v>
                </c:pt>
                <c:pt idx="277">
                  <c:v>0</c:v>
                </c:pt>
                <c:pt idx="278">
                  <c:v>1</c:v>
                </c:pt>
                <c:pt idx="279">
                  <c:v>0</c:v>
                </c:pt>
                <c:pt idx="280">
                  <c:v>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1</c:v>
                </c:pt>
                <c:pt idx="302">
                  <c:v>0</c:v>
                </c:pt>
                <c:pt idx="303">
                  <c:v>0</c:v>
                </c:pt>
                <c:pt idx="304">
                  <c:v>0</c:v>
                </c:pt>
                <c:pt idx="305">
                  <c:v>0</c:v>
                </c:pt>
                <c:pt idx="306">
                  <c:v>0</c:v>
                </c:pt>
                <c:pt idx="307">
                  <c:v>0</c:v>
                </c:pt>
                <c:pt idx="308">
                  <c:v>0</c:v>
                </c:pt>
                <c:pt idx="309">
                  <c:v>0</c:v>
                </c:pt>
                <c:pt idx="310">
                  <c:v>0</c:v>
                </c:pt>
                <c:pt idx="311">
                  <c:v>0</c:v>
                </c:pt>
                <c:pt idx="312">
                  <c:v>3</c:v>
                </c:pt>
                <c:pt idx="313">
                  <c:v>0</c:v>
                </c:pt>
                <c:pt idx="314">
                  <c:v>1</c:v>
                </c:pt>
                <c:pt idx="315">
                  <c:v>1</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1</c:v>
                </c:pt>
                <c:pt idx="332">
                  <c:v>0</c:v>
                </c:pt>
                <c:pt idx="333">
                  <c:v>0</c:v>
                </c:pt>
                <c:pt idx="334">
                  <c:v>0</c:v>
                </c:pt>
                <c:pt idx="335">
                  <c:v>0</c:v>
                </c:pt>
                <c:pt idx="336">
                  <c:v>0</c:v>
                </c:pt>
                <c:pt idx="337">
                  <c:v>0</c:v>
                </c:pt>
                <c:pt idx="338">
                  <c:v>1</c:v>
                </c:pt>
                <c:pt idx="339">
                  <c:v>0</c:v>
                </c:pt>
                <c:pt idx="340">
                  <c:v>0</c:v>
                </c:pt>
                <c:pt idx="341">
                  <c:v>0</c:v>
                </c:pt>
                <c:pt idx="342">
                  <c:v>0</c:v>
                </c:pt>
                <c:pt idx="343">
                  <c:v>0</c:v>
                </c:pt>
                <c:pt idx="344">
                  <c:v>0</c:v>
                </c:pt>
                <c:pt idx="345">
                  <c:v>0</c:v>
                </c:pt>
                <c:pt idx="346">
                  <c:v>0</c:v>
                </c:pt>
                <c:pt idx="347">
                  <c:v>0</c:v>
                </c:pt>
                <c:pt idx="348">
                  <c:v>1</c:v>
                </c:pt>
                <c:pt idx="349">
                  <c:v>1</c:v>
                </c:pt>
                <c:pt idx="350">
                  <c:v>1</c:v>
                </c:pt>
                <c:pt idx="351">
                  <c:v>0</c:v>
                </c:pt>
                <c:pt idx="352">
                  <c:v>2</c:v>
                </c:pt>
                <c:pt idx="353">
                  <c:v>0</c:v>
                </c:pt>
                <c:pt idx="354">
                  <c:v>1</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1</c:v>
                </c:pt>
                <c:pt idx="379">
                  <c:v>1</c:v>
                </c:pt>
                <c:pt idx="380">
                  <c:v>0</c:v>
                </c:pt>
                <c:pt idx="381">
                  <c:v>0</c:v>
                </c:pt>
                <c:pt idx="382">
                  <c:v>0</c:v>
                </c:pt>
                <c:pt idx="383">
                  <c:v>1</c:v>
                </c:pt>
                <c:pt idx="384">
                  <c:v>1</c:v>
                </c:pt>
                <c:pt idx="385">
                  <c:v>0</c:v>
                </c:pt>
                <c:pt idx="386">
                  <c:v>0</c:v>
                </c:pt>
                <c:pt idx="387">
                  <c:v>0</c:v>
                </c:pt>
                <c:pt idx="388">
                  <c:v>1</c:v>
                </c:pt>
                <c:pt idx="389">
                  <c:v>1</c:v>
                </c:pt>
                <c:pt idx="390">
                  <c:v>0</c:v>
                </c:pt>
                <c:pt idx="391">
                  <c:v>0</c:v>
                </c:pt>
                <c:pt idx="392">
                  <c:v>0</c:v>
                </c:pt>
                <c:pt idx="393">
                  <c:v>0</c:v>
                </c:pt>
                <c:pt idx="394">
                  <c:v>0</c:v>
                </c:pt>
                <c:pt idx="395">
                  <c:v>0</c:v>
                </c:pt>
                <c:pt idx="396">
                  <c:v>0</c:v>
                </c:pt>
                <c:pt idx="397">
                  <c:v>0</c:v>
                </c:pt>
                <c:pt idx="398">
                  <c:v>0</c:v>
                </c:pt>
                <c:pt idx="399">
                  <c:v>0</c:v>
                </c:pt>
                <c:pt idx="400">
                  <c:v>0</c:v>
                </c:pt>
                <c:pt idx="401">
                  <c:v>3</c:v>
                </c:pt>
                <c:pt idx="402">
                  <c:v>0</c:v>
                </c:pt>
                <c:pt idx="403">
                  <c:v>0</c:v>
                </c:pt>
                <c:pt idx="404">
                  <c:v>1</c:v>
                </c:pt>
                <c:pt idx="405">
                  <c:v>1</c:v>
                </c:pt>
                <c:pt idx="406">
                  <c:v>0</c:v>
                </c:pt>
                <c:pt idx="407">
                  <c:v>0</c:v>
                </c:pt>
                <c:pt idx="408">
                  <c:v>0</c:v>
                </c:pt>
                <c:pt idx="409">
                  <c:v>0</c:v>
                </c:pt>
                <c:pt idx="410">
                  <c:v>1</c:v>
                </c:pt>
                <c:pt idx="411">
                  <c:v>0</c:v>
                </c:pt>
                <c:pt idx="412">
                  <c:v>1</c:v>
                </c:pt>
                <c:pt idx="413">
                  <c:v>0</c:v>
                </c:pt>
                <c:pt idx="414">
                  <c:v>1</c:v>
                </c:pt>
                <c:pt idx="415">
                  <c:v>0</c:v>
                </c:pt>
                <c:pt idx="416">
                  <c:v>0</c:v>
                </c:pt>
                <c:pt idx="417">
                  <c:v>0</c:v>
                </c:pt>
                <c:pt idx="418">
                  <c:v>0</c:v>
                </c:pt>
                <c:pt idx="419">
                  <c:v>0</c:v>
                </c:pt>
                <c:pt idx="420">
                  <c:v>1</c:v>
                </c:pt>
                <c:pt idx="421">
                  <c:v>0</c:v>
                </c:pt>
                <c:pt idx="422">
                  <c:v>1</c:v>
                </c:pt>
                <c:pt idx="423">
                  <c:v>0</c:v>
                </c:pt>
                <c:pt idx="424">
                  <c:v>1</c:v>
                </c:pt>
                <c:pt idx="425">
                  <c:v>1</c:v>
                </c:pt>
                <c:pt idx="426">
                  <c:v>0</c:v>
                </c:pt>
                <c:pt idx="427">
                  <c:v>1</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1</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c:v>
                </c:pt>
                <c:pt idx="480">
                  <c:v>0</c:v>
                </c:pt>
                <c:pt idx="481">
                  <c:v>0</c:v>
                </c:pt>
                <c:pt idx="482">
                  <c:v>0</c:v>
                </c:pt>
                <c:pt idx="483">
                  <c:v>0</c:v>
                </c:pt>
                <c:pt idx="484">
                  <c:v>0</c:v>
                </c:pt>
                <c:pt idx="485">
                  <c:v>0</c:v>
                </c:pt>
                <c:pt idx="486">
                  <c:v>0</c:v>
                </c:pt>
                <c:pt idx="487">
                  <c:v>0</c:v>
                </c:pt>
                <c:pt idx="488">
                  <c:v>0</c:v>
                </c:pt>
                <c:pt idx="489">
                  <c:v>0</c:v>
                </c:pt>
                <c:pt idx="490">
                  <c:v>0</c:v>
                </c:pt>
                <c:pt idx="491">
                  <c:v>2</c:v>
                </c:pt>
                <c:pt idx="492">
                  <c:v>0</c:v>
                </c:pt>
                <c:pt idx="493">
                  <c:v>0</c:v>
                </c:pt>
                <c:pt idx="494">
                  <c:v>1</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1</c:v>
                </c:pt>
                <c:pt idx="523">
                  <c:v>1</c:v>
                </c:pt>
                <c:pt idx="524">
                  <c:v>1</c:v>
                </c:pt>
                <c:pt idx="525">
                  <c:v>2</c:v>
                </c:pt>
                <c:pt idx="526">
                  <c:v>0</c:v>
                </c:pt>
                <c:pt idx="527">
                  <c:v>0</c:v>
                </c:pt>
                <c:pt idx="528">
                  <c:v>0</c:v>
                </c:pt>
                <c:pt idx="529">
                  <c:v>0</c:v>
                </c:pt>
                <c:pt idx="530">
                  <c:v>0</c:v>
                </c:pt>
                <c:pt idx="531">
                  <c:v>0</c:v>
                </c:pt>
                <c:pt idx="532">
                  <c:v>0</c:v>
                </c:pt>
                <c:pt idx="533">
                  <c:v>0</c:v>
                </c:pt>
                <c:pt idx="534">
                  <c:v>1</c:v>
                </c:pt>
                <c:pt idx="535">
                  <c:v>0</c:v>
                </c:pt>
                <c:pt idx="536">
                  <c:v>0</c:v>
                </c:pt>
                <c:pt idx="537">
                  <c:v>1</c:v>
                </c:pt>
                <c:pt idx="538">
                  <c:v>0</c:v>
                </c:pt>
                <c:pt idx="539">
                  <c:v>1</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1</c:v>
                </c:pt>
                <c:pt idx="556">
                  <c:v>1</c:v>
                </c:pt>
                <c:pt idx="557">
                  <c:v>0</c:v>
                </c:pt>
                <c:pt idx="558">
                  <c:v>0</c:v>
                </c:pt>
                <c:pt idx="559">
                  <c:v>0</c:v>
                </c:pt>
                <c:pt idx="560">
                  <c:v>0</c:v>
                </c:pt>
                <c:pt idx="561">
                  <c:v>0</c:v>
                </c:pt>
                <c:pt idx="562">
                  <c:v>0</c:v>
                </c:pt>
                <c:pt idx="563">
                  <c:v>0</c:v>
                </c:pt>
                <c:pt idx="564">
                  <c:v>0</c:v>
                </c:pt>
                <c:pt idx="565">
                  <c:v>1</c:v>
                </c:pt>
                <c:pt idx="566">
                  <c:v>0</c:v>
                </c:pt>
                <c:pt idx="567">
                  <c:v>0</c:v>
                </c:pt>
                <c:pt idx="568">
                  <c:v>0</c:v>
                </c:pt>
                <c:pt idx="569">
                  <c:v>0</c:v>
                </c:pt>
                <c:pt idx="570">
                  <c:v>0</c:v>
                </c:pt>
                <c:pt idx="571">
                  <c:v>1</c:v>
                </c:pt>
                <c:pt idx="572">
                  <c:v>0</c:v>
                </c:pt>
                <c:pt idx="573">
                  <c:v>0</c:v>
                </c:pt>
                <c:pt idx="574">
                  <c:v>0</c:v>
                </c:pt>
                <c:pt idx="575">
                  <c:v>1</c:v>
                </c:pt>
                <c:pt idx="576">
                  <c:v>0</c:v>
                </c:pt>
                <c:pt idx="577">
                  <c:v>2</c:v>
                </c:pt>
                <c:pt idx="578">
                  <c:v>0</c:v>
                </c:pt>
                <c:pt idx="579">
                  <c:v>0</c:v>
                </c:pt>
                <c:pt idx="580">
                  <c:v>0</c:v>
                </c:pt>
                <c:pt idx="581">
                  <c:v>0</c:v>
                </c:pt>
                <c:pt idx="582">
                  <c:v>0</c:v>
                </c:pt>
                <c:pt idx="583">
                  <c:v>0</c:v>
                </c:pt>
                <c:pt idx="584">
                  <c:v>0</c:v>
                </c:pt>
                <c:pt idx="585">
                  <c:v>0</c:v>
                </c:pt>
                <c:pt idx="586">
                  <c:v>1</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1</c:v>
                </c:pt>
                <c:pt idx="601">
                  <c:v>1</c:v>
                </c:pt>
                <c:pt idx="602">
                  <c:v>0</c:v>
                </c:pt>
                <c:pt idx="603">
                  <c:v>0</c:v>
                </c:pt>
                <c:pt idx="604">
                  <c:v>0</c:v>
                </c:pt>
                <c:pt idx="605">
                  <c:v>0</c:v>
                </c:pt>
                <c:pt idx="606">
                  <c:v>0</c:v>
                </c:pt>
                <c:pt idx="607">
                  <c:v>0</c:v>
                </c:pt>
                <c:pt idx="608">
                  <c:v>1</c:v>
                </c:pt>
                <c:pt idx="609">
                  <c:v>0</c:v>
                </c:pt>
                <c:pt idx="610">
                  <c:v>0</c:v>
                </c:pt>
                <c:pt idx="611">
                  <c:v>1</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1</c:v>
                </c:pt>
                <c:pt idx="649">
                  <c:v>0</c:v>
                </c:pt>
                <c:pt idx="650">
                  <c:v>0</c:v>
                </c:pt>
                <c:pt idx="651">
                  <c:v>1</c:v>
                </c:pt>
                <c:pt idx="652">
                  <c:v>0</c:v>
                </c:pt>
                <c:pt idx="653">
                  <c:v>0</c:v>
                </c:pt>
                <c:pt idx="654">
                  <c:v>0</c:v>
                </c:pt>
                <c:pt idx="655">
                  <c:v>0</c:v>
                </c:pt>
                <c:pt idx="656">
                  <c:v>0</c:v>
                </c:pt>
                <c:pt idx="657">
                  <c:v>0</c:v>
                </c:pt>
                <c:pt idx="658">
                  <c:v>0</c:v>
                </c:pt>
                <c:pt idx="659">
                  <c:v>0</c:v>
                </c:pt>
                <c:pt idx="660">
                  <c:v>0</c:v>
                </c:pt>
                <c:pt idx="661">
                  <c:v>0</c:v>
                </c:pt>
                <c:pt idx="662">
                  <c:v>1</c:v>
                </c:pt>
                <c:pt idx="663">
                  <c:v>1</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1</c:v>
                </c:pt>
                <c:pt idx="686">
                  <c:v>0</c:v>
                </c:pt>
                <c:pt idx="687">
                  <c:v>0</c:v>
                </c:pt>
                <c:pt idx="688">
                  <c:v>0</c:v>
                </c:pt>
                <c:pt idx="689">
                  <c:v>0</c:v>
                </c:pt>
                <c:pt idx="690">
                  <c:v>0</c:v>
                </c:pt>
                <c:pt idx="691">
                  <c:v>0</c:v>
                </c:pt>
                <c:pt idx="692">
                  <c:v>1</c:v>
                </c:pt>
                <c:pt idx="693">
                  <c:v>0</c:v>
                </c:pt>
                <c:pt idx="694">
                  <c:v>1</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1</c:v>
                </c:pt>
                <c:pt idx="712">
                  <c:v>0</c:v>
                </c:pt>
                <c:pt idx="713">
                  <c:v>0</c:v>
                </c:pt>
                <c:pt idx="714">
                  <c:v>1</c:v>
                </c:pt>
                <c:pt idx="715">
                  <c:v>0</c:v>
                </c:pt>
                <c:pt idx="716">
                  <c:v>0</c:v>
                </c:pt>
                <c:pt idx="717">
                  <c:v>0</c:v>
                </c:pt>
                <c:pt idx="718">
                  <c:v>1</c:v>
                </c:pt>
                <c:pt idx="719">
                  <c:v>0</c:v>
                </c:pt>
                <c:pt idx="720">
                  <c:v>0</c:v>
                </c:pt>
                <c:pt idx="721">
                  <c:v>0</c:v>
                </c:pt>
                <c:pt idx="722">
                  <c:v>0</c:v>
                </c:pt>
                <c:pt idx="723">
                  <c:v>0</c:v>
                </c:pt>
                <c:pt idx="724">
                  <c:v>0</c:v>
                </c:pt>
                <c:pt idx="725">
                  <c:v>0</c:v>
                </c:pt>
                <c:pt idx="726">
                  <c:v>0</c:v>
                </c:pt>
                <c:pt idx="727">
                  <c:v>0</c:v>
                </c:pt>
                <c:pt idx="728">
                  <c:v>0</c:v>
                </c:pt>
                <c:pt idx="729">
                  <c:v>0</c:v>
                </c:pt>
                <c:pt idx="730">
                  <c:v>0</c:v>
                </c:pt>
                <c:pt idx="731">
                  <c:v>1</c:v>
                </c:pt>
                <c:pt idx="732">
                  <c:v>0</c:v>
                </c:pt>
                <c:pt idx="733">
                  <c:v>0</c:v>
                </c:pt>
                <c:pt idx="734">
                  <c:v>0</c:v>
                </c:pt>
                <c:pt idx="735">
                  <c:v>1</c:v>
                </c:pt>
                <c:pt idx="736">
                  <c:v>0</c:v>
                </c:pt>
                <c:pt idx="737">
                  <c:v>0</c:v>
                </c:pt>
                <c:pt idx="738">
                  <c:v>1</c:v>
                </c:pt>
                <c:pt idx="739">
                  <c:v>0</c:v>
                </c:pt>
                <c:pt idx="740">
                  <c:v>1</c:v>
                </c:pt>
                <c:pt idx="741">
                  <c:v>0</c:v>
                </c:pt>
                <c:pt idx="742">
                  <c:v>1</c:v>
                </c:pt>
                <c:pt idx="743">
                  <c:v>0</c:v>
                </c:pt>
                <c:pt idx="744">
                  <c:v>0</c:v>
                </c:pt>
                <c:pt idx="745">
                  <c:v>1</c:v>
                </c:pt>
                <c:pt idx="746">
                  <c:v>0</c:v>
                </c:pt>
                <c:pt idx="747">
                  <c:v>0</c:v>
                </c:pt>
                <c:pt idx="748">
                  <c:v>0</c:v>
                </c:pt>
                <c:pt idx="749">
                  <c:v>0</c:v>
                </c:pt>
                <c:pt idx="750">
                  <c:v>0</c:v>
                </c:pt>
                <c:pt idx="751">
                  <c:v>1</c:v>
                </c:pt>
                <c:pt idx="752">
                  <c:v>1</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1</c:v>
                </c:pt>
                <c:pt idx="775">
                  <c:v>1</c:v>
                </c:pt>
                <c:pt idx="776">
                  <c:v>1</c:v>
                </c:pt>
                <c:pt idx="777">
                  <c:v>0</c:v>
                </c:pt>
                <c:pt idx="778">
                  <c:v>0</c:v>
                </c:pt>
                <c:pt idx="779">
                  <c:v>0</c:v>
                </c:pt>
                <c:pt idx="780">
                  <c:v>0</c:v>
                </c:pt>
                <c:pt idx="781">
                  <c:v>0</c:v>
                </c:pt>
                <c:pt idx="782">
                  <c:v>3</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1</c:v>
                </c:pt>
                <c:pt idx="830">
                  <c:v>0</c:v>
                </c:pt>
                <c:pt idx="831">
                  <c:v>0</c:v>
                </c:pt>
                <c:pt idx="832">
                  <c:v>0</c:v>
                </c:pt>
                <c:pt idx="833">
                  <c:v>1</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1</c:v>
                </c:pt>
                <c:pt idx="849">
                  <c:v>0</c:v>
                </c:pt>
                <c:pt idx="850">
                  <c:v>1</c:v>
                </c:pt>
                <c:pt idx="851">
                  <c:v>4</c:v>
                </c:pt>
                <c:pt idx="852">
                  <c:v>3</c:v>
                </c:pt>
                <c:pt idx="853">
                  <c:v>6</c:v>
                </c:pt>
                <c:pt idx="854">
                  <c:v>12</c:v>
                </c:pt>
                <c:pt idx="855">
                  <c:v>12</c:v>
                </c:pt>
                <c:pt idx="856">
                  <c:v>8</c:v>
                </c:pt>
                <c:pt idx="857">
                  <c:v>10</c:v>
                </c:pt>
                <c:pt idx="858">
                  <c:v>30</c:v>
                </c:pt>
                <c:pt idx="859">
                  <c:v>25</c:v>
                </c:pt>
                <c:pt idx="860">
                  <c:v>26</c:v>
                </c:pt>
                <c:pt idx="861">
                  <c:v>26</c:v>
                </c:pt>
                <c:pt idx="862">
                  <c:v>8</c:v>
                </c:pt>
                <c:pt idx="863">
                  <c:v>14</c:v>
                </c:pt>
                <c:pt idx="864">
                  <c:v>16</c:v>
                </c:pt>
                <c:pt idx="865">
                  <c:v>34</c:v>
                </c:pt>
                <c:pt idx="866">
                  <c:v>25</c:v>
                </c:pt>
                <c:pt idx="867">
                  <c:v>12</c:v>
                </c:pt>
                <c:pt idx="868">
                  <c:v>16</c:v>
                </c:pt>
                <c:pt idx="869">
                  <c:v>14</c:v>
                </c:pt>
                <c:pt idx="870">
                  <c:v>12</c:v>
                </c:pt>
                <c:pt idx="871">
                  <c:v>13</c:v>
                </c:pt>
                <c:pt idx="872">
                  <c:v>15</c:v>
                </c:pt>
                <c:pt idx="873">
                  <c:v>21</c:v>
                </c:pt>
                <c:pt idx="874">
                  <c:v>16</c:v>
                </c:pt>
                <c:pt idx="875">
                  <c:v>12</c:v>
                </c:pt>
                <c:pt idx="876">
                  <c:v>8</c:v>
                </c:pt>
                <c:pt idx="877">
                  <c:v>13</c:v>
                </c:pt>
                <c:pt idx="878">
                  <c:v>25</c:v>
                </c:pt>
                <c:pt idx="879">
                  <c:v>32</c:v>
                </c:pt>
                <c:pt idx="880">
                  <c:v>31</c:v>
                </c:pt>
                <c:pt idx="881">
                  <c:v>42</c:v>
                </c:pt>
                <c:pt idx="882">
                  <c:v>27</c:v>
                </c:pt>
                <c:pt idx="883">
                  <c:v>21</c:v>
                </c:pt>
                <c:pt idx="884">
                  <c:v>12</c:v>
                </c:pt>
                <c:pt idx="885">
                  <c:v>21</c:v>
                </c:pt>
                <c:pt idx="886">
                  <c:v>20</c:v>
                </c:pt>
                <c:pt idx="887">
                  <c:v>25</c:v>
                </c:pt>
                <c:pt idx="888">
                  <c:v>38</c:v>
                </c:pt>
                <c:pt idx="889">
                  <c:v>15</c:v>
                </c:pt>
                <c:pt idx="890">
                  <c:v>20</c:v>
                </c:pt>
                <c:pt idx="891">
                  <c:v>14</c:v>
                </c:pt>
                <c:pt idx="892">
                  <c:v>18</c:v>
                </c:pt>
                <c:pt idx="893">
                  <c:v>15</c:v>
                </c:pt>
                <c:pt idx="894">
                  <c:v>20</c:v>
                </c:pt>
                <c:pt idx="895">
                  <c:v>19</c:v>
                </c:pt>
                <c:pt idx="896">
                  <c:v>10</c:v>
                </c:pt>
                <c:pt idx="897">
                  <c:v>7</c:v>
                </c:pt>
                <c:pt idx="898">
                  <c:v>15</c:v>
                </c:pt>
                <c:pt idx="899">
                  <c:v>20</c:v>
                </c:pt>
                <c:pt idx="900">
                  <c:v>30</c:v>
                </c:pt>
                <c:pt idx="901">
                  <c:v>14</c:v>
                </c:pt>
                <c:pt idx="902">
                  <c:v>27</c:v>
                </c:pt>
                <c:pt idx="903">
                  <c:v>30</c:v>
                </c:pt>
                <c:pt idx="904">
                  <c:v>15</c:v>
                </c:pt>
                <c:pt idx="905">
                  <c:v>13</c:v>
                </c:pt>
                <c:pt idx="906">
                  <c:v>23</c:v>
                </c:pt>
                <c:pt idx="907">
                  <c:v>22</c:v>
                </c:pt>
                <c:pt idx="908">
                  <c:v>14</c:v>
                </c:pt>
                <c:pt idx="909">
                  <c:v>19</c:v>
                </c:pt>
                <c:pt idx="910">
                  <c:v>21</c:v>
                </c:pt>
                <c:pt idx="911">
                  <c:v>13</c:v>
                </c:pt>
                <c:pt idx="912">
                  <c:v>21</c:v>
                </c:pt>
                <c:pt idx="913">
                  <c:v>21</c:v>
                </c:pt>
                <c:pt idx="914">
                  <c:v>12</c:v>
                </c:pt>
                <c:pt idx="915">
                  <c:v>16</c:v>
                </c:pt>
                <c:pt idx="916">
                  <c:v>13</c:v>
                </c:pt>
                <c:pt idx="917">
                  <c:v>13</c:v>
                </c:pt>
                <c:pt idx="918">
                  <c:v>7</c:v>
                </c:pt>
                <c:pt idx="919">
                  <c:v>9</c:v>
                </c:pt>
                <c:pt idx="920">
                  <c:v>13</c:v>
                </c:pt>
                <c:pt idx="921">
                  <c:v>11</c:v>
                </c:pt>
                <c:pt idx="922">
                  <c:v>15</c:v>
                </c:pt>
                <c:pt idx="923">
                  <c:v>6</c:v>
                </c:pt>
                <c:pt idx="924">
                  <c:v>5</c:v>
                </c:pt>
                <c:pt idx="925">
                  <c:v>4</c:v>
                </c:pt>
                <c:pt idx="926">
                  <c:v>9</c:v>
                </c:pt>
                <c:pt idx="927">
                  <c:v>19</c:v>
                </c:pt>
                <c:pt idx="928">
                  <c:v>14</c:v>
                </c:pt>
                <c:pt idx="929">
                  <c:v>6</c:v>
                </c:pt>
                <c:pt idx="930">
                  <c:v>7</c:v>
                </c:pt>
                <c:pt idx="931">
                  <c:v>13</c:v>
                </c:pt>
                <c:pt idx="932">
                  <c:v>9</c:v>
                </c:pt>
                <c:pt idx="933">
                  <c:v>7</c:v>
                </c:pt>
                <c:pt idx="934">
                  <c:v>15</c:v>
                </c:pt>
                <c:pt idx="935">
                  <c:v>11</c:v>
                </c:pt>
                <c:pt idx="936">
                  <c:v>9</c:v>
                </c:pt>
                <c:pt idx="937">
                  <c:v>10</c:v>
                </c:pt>
                <c:pt idx="938">
                  <c:v>10</c:v>
                </c:pt>
                <c:pt idx="939">
                  <c:v>6</c:v>
                </c:pt>
                <c:pt idx="940">
                  <c:v>13</c:v>
                </c:pt>
                <c:pt idx="941">
                  <c:v>12</c:v>
                </c:pt>
                <c:pt idx="942">
                  <c:v>18</c:v>
                </c:pt>
                <c:pt idx="943">
                  <c:v>14</c:v>
                </c:pt>
                <c:pt idx="944">
                  <c:v>18</c:v>
                </c:pt>
                <c:pt idx="945">
                  <c:v>12</c:v>
                </c:pt>
                <c:pt idx="946">
                  <c:v>11</c:v>
                </c:pt>
                <c:pt idx="947">
                  <c:v>14</c:v>
                </c:pt>
                <c:pt idx="948">
                  <c:v>15</c:v>
                </c:pt>
                <c:pt idx="949">
                  <c:v>13</c:v>
                </c:pt>
                <c:pt idx="950">
                  <c:v>19</c:v>
                </c:pt>
                <c:pt idx="951">
                  <c:v>15</c:v>
                </c:pt>
                <c:pt idx="952">
                  <c:v>23</c:v>
                </c:pt>
                <c:pt idx="953">
                  <c:v>9</c:v>
                </c:pt>
                <c:pt idx="954">
                  <c:v>20</c:v>
                </c:pt>
                <c:pt idx="955">
                  <c:v>27</c:v>
                </c:pt>
                <c:pt idx="956">
                  <c:v>27</c:v>
                </c:pt>
                <c:pt idx="957">
                  <c:v>31</c:v>
                </c:pt>
                <c:pt idx="958">
                  <c:v>34</c:v>
                </c:pt>
                <c:pt idx="959">
                  <c:v>27</c:v>
                </c:pt>
                <c:pt idx="960">
                  <c:v>21</c:v>
                </c:pt>
                <c:pt idx="961">
                  <c:v>19</c:v>
                </c:pt>
                <c:pt idx="962">
                  <c:v>14</c:v>
                </c:pt>
                <c:pt idx="963">
                  <c:v>21</c:v>
                </c:pt>
                <c:pt idx="964">
                  <c:v>26</c:v>
                </c:pt>
                <c:pt idx="965">
                  <c:v>22</c:v>
                </c:pt>
                <c:pt idx="966">
                  <c:v>19</c:v>
                </c:pt>
                <c:pt idx="967">
                  <c:v>15</c:v>
                </c:pt>
                <c:pt idx="968">
                  <c:v>8</c:v>
                </c:pt>
                <c:pt idx="969">
                  <c:v>29</c:v>
                </c:pt>
                <c:pt idx="970">
                  <c:v>31</c:v>
                </c:pt>
                <c:pt idx="971">
                  <c:v>28</c:v>
                </c:pt>
                <c:pt idx="972">
                  <c:v>35</c:v>
                </c:pt>
                <c:pt idx="973">
                  <c:v>24</c:v>
                </c:pt>
                <c:pt idx="974">
                  <c:v>15</c:v>
                </c:pt>
                <c:pt idx="975">
                  <c:v>10</c:v>
                </c:pt>
                <c:pt idx="976">
                  <c:v>46</c:v>
                </c:pt>
                <c:pt idx="977">
                  <c:v>32</c:v>
                </c:pt>
                <c:pt idx="978">
                  <c:v>33</c:v>
                </c:pt>
                <c:pt idx="979">
                  <c:v>25</c:v>
                </c:pt>
                <c:pt idx="980">
                  <c:v>36</c:v>
                </c:pt>
                <c:pt idx="981">
                  <c:v>14</c:v>
                </c:pt>
                <c:pt idx="982">
                  <c:v>23</c:v>
                </c:pt>
                <c:pt idx="983">
                  <c:v>19</c:v>
                </c:pt>
                <c:pt idx="984">
                  <c:v>17</c:v>
                </c:pt>
                <c:pt idx="985">
                  <c:v>31</c:v>
                </c:pt>
                <c:pt idx="986">
                  <c:v>19</c:v>
                </c:pt>
                <c:pt idx="987">
                  <c:v>17</c:v>
                </c:pt>
                <c:pt idx="988">
                  <c:v>15</c:v>
                </c:pt>
                <c:pt idx="989">
                  <c:v>15</c:v>
                </c:pt>
                <c:pt idx="990">
                  <c:v>30</c:v>
                </c:pt>
                <c:pt idx="991">
                  <c:v>29</c:v>
                </c:pt>
                <c:pt idx="992">
                  <c:v>32</c:v>
                </c:pt>
                <c:pt idx="993">
                  <c:v>36</c:v>
                </c:pt>
                <c:pt idx="994">
                  <c:v>37</c:v>
                </c:pt>
                <c:pt idx="995">
                  <c:v>11</c:v>
                </c:pt>
                <c:pt idx="996">
                  <c:v>20</c:v>
                </c:pt>
                <c:pt idx="997">
                  <c:v>27</c:v>
                </c:pt>
                <c:pt idx="998">
                  <c:v>30</c:v>
                </c:pt>
                <c:pt idx="999">
                  <c:v>17</c:v>
                </c:pt>
                <c:pt idx="1000">
                  <c:v>28</c:v>
                </c:pt>
                <c:pt idx="1001">
                  <c:v>30</c:v>
                </c:pt>
                <c:pt idx="1002">
                  <c:v>18</c:v>
                </c:pt>
                <c:pt idx="1003">
                  <c:v>14</c:v>
                </c:pt>
                <c:pt idx="1004">
                  <c:v>22</c:v>
                </c:pt>
                <c:pt idx="1005">
                  <c:v>22</c:v>
                </c:pt>
                <c:pt idx="1006">
                  <c:v>18</c:v>
                </c:pt>
                <c:pt idx="1007">
                  <c:v>24</c:v>
                </c:pt>
                <c:pt idx="1008">
                  <c:v>16</c:v>
                </c:pt>
                <c:pt idx="1009">
                  <c:v>12</c:v>
                </c:pt>
                <c:pt idx="1010">
                  <c:v>11</c:v>
                </c:pt>
                <c:pt idx="1011">
                  <c:v>20</c:v>
                </c:pt>
                <c:pt idx="1012">
                  <c:v>17</c:v>
                </c:pt>
                <c:pt idx="1013">
                  <c:v>22</c:v>
                </c:pt>
                <c:pt idx="1014">
                  <c:v>27</c:v>
                </c:pt>
                <c:pt idx="1015">
                  <c:v>25</c:v>
                </c:pt>
                <c:pt idx="1016">
                  <c:v>11</c:v>
                </c:pt>
                <c:pt idx="1017">
                  <c:v>13</c:v>
                </c:pt>
                <c:pt idx="1018">
                  <c:v>33</c:v>
                </c:pt>
                <c:pt idx="1019">
                  <c:v>21</c:v>
                </c:pt>
                <c:pt idx="1020">
                  <c:v>14</c:v>
                </c:pt>
                <c:pt idx="1021">
                  <c:v>17</c:v>
                </c:pt>
                <c:pt idx="1022">
                  <c:v>32</c:v>
                </c:pt>
                <c:pt idx="1023">
                  <c:v>24</c:v>
                </c:pt>
                <c:pt idx="1024">
                  <c:v>13</c:v>
                </c:pt>
                <c:pt idx="1025">
                  <c:v>24</c:v>
                </c:pt>
                <c:pt idx="1026">
                  <c:v>28</c:v>
                </c:pt>
                <c:pt idx="1027">
                  <c:v>17</c:v>
                </c:pt>
                <c:pt idx="1028">
                  <c:v>29</c:v>
                </c:pt>
                <c:pt idx="1029">
                  <c:v>17</c:v>
                </c:pt>
                <c:pt idx="1030">
                  <c:v>19</c:v>
                </c:pt>
                <c:pt idx="1031">
                  <c:v>12</c:v>
                </c:pt>
                <c:pt idx="1032">
                  <c:v>18</c:v>
                </c:pt>
                <c:pt idx="1033">
                  <c:v>28</c:v>
                </c:pt>
                <c:pt idx="1034">
                  <c:v>22</c:v>
                </c:pt>
                <c:pt idx="1035">
                  <c:v>22</c:v>
                </c:pt>
                <c:pt idx="1036">
                  <c:v>27</c:v>
                </c:pt>
                <c:pt idx="1037">
                  <c:v>26</c:v>
                </c:pt>
                <c:pt idx="1038">
                  <c:v>25</c:v>
                </c:pt>
                <c:pt idx="1039">
                  <c:v>42</c:v>
                </c:pt>
                <c:pt idx="1040">
                  <c:v>26</c:v>
                </c:pt>
                <c:pt idx="1041">
                  <c:v>24</c:v>
                </c:pt>
                <c:pt idx="1042">
                  <c:v>34</c:v>
                </c:pt>
                <c:pt idx="1043">
                  <c:v>41</c:v>
                </c:pt>
                <c:pt idx="1044">
                  <c:v>34</c:v>
                </c:pt>
                <c:pt idx="1045">
                  <c:v>35</c:v>
                </c:pt>
                <c:pt idx="1046">
                  <c:v>58</c:v>
                </c:pt>
                <c:pt idx="1047">
                  <c:v>54</c:v>
                </c:pt>
                <c:pt idx="1048">
                  <c:v>73</c:v>
                </c:pt>
                <c:pt idx="1049">
                  <c:v>118</c:v>
                </c:pt>
                <c:pt idx="1050">
                  <c:v>83</c:v>
                </c:pt>
                <c:pt idx="1051">
                  <c:v>55</c:v>
                </c:pt>
                <c:pt idx="1052">
                  <c:v>56</c:v>
                </c:pt>
                <c:pt idx="1053">
                  <c:v>79</c:v>
                </c:pt>
                <c:pt idx="1054">
                  <c:v>85</c:v>
                </c:pt>
                <c:pt idx="1055">
                  <c:v>73</c:v>
                </c:pt>
                <c:pt idx="1056">
                  <c:v>89</c:v>
                </c:pt>
                <c:pt idx="1057">
                  <c:v>61</c:v>
                </c:pt>
                <c:pt idx="1058">
                  <c:v>59</c:v>
                </c:pt>
                <c:pt idx="1059">
                  <c:v>40</c:v>
                </c:pt>
                <c:pt idx="1060">
                  <c:v>78</c:v>
                </c:pt>
                <c:pt idx="1061">
                  <c:v>79</c:v>
                </c:pt>
                <c:pt idx="1062">
                  <c:v>62</c:v>
                </c:pt>
                <c:pt idx="1063">
                  <c:v>66</c:v>
                </c:pt>
                <c:pt idx="1064">
                  <c:v>64</c:v>
                </c:pt>
                <c:pt idx="1065">
                  <c:v>44</c:v>
                </c:pt>
                <c:pt idx="1066">
                  <c:v>48</c:v>
                </c:pt>
                <c:pt idx="1067">
                  <c:v>53</c:v>
                </c:pt>
                <c:pt idx="1068">
                  <c:v>35</c:v>
                </c:pt>
                <c:pt idx="1069">
                  <c:v>80</c:v>
                </c:pt>
                <c:pt idx="1070">
                  <c:v>56</c:v>
                </c:pt>
                <c:pt idx="1071">
                  <c:v>52</c:v>
                </c:pt>
                <c:pt idx="1072">
                  <c:v>31</c:v>
                </c:pt>
                <c:pt idx="1073">
                  <c:v>33</c:v>
                </c:pt>
                <c:pt idx="1074">
                  <c:v>31</c:v>
                </c:pt>
                <c:pt idx="1075">
                  <c:v>26</c:v>
                </c:pt>
                <c:pt idx="1076">
                  <c:v>23</c:v>
                </c:pt>
                <c:pt idx="1077">
                  <c:v>40</c:v>
                </c:pt>
                <c:pt idx="1078">
                  <c:v>20</c:v>
                </c:pt>
                <c:pt idx="1079">
                  <c:v>18</c:v>
                </c:pt>
                <c:pt idx="1080">
                  <c:v>17</c:v>
                </c:pt>
                <c:pt idx="1081">
                  <c:v>34</c:v>
                </c:pt>
                <c:pt idx="1082">
                  <c:v>38</c:v>
                </c:pt>
                <c:pt idx="1083">
                  <c:v>40</c:v>
                </c:pt>
                <c:pt idx="1084">
                  <c:v>33</c:v>
                </c:pt>
                <c:pt idx="1085">
                  <c:v>36</c:v>
                </c:pt>
                <c:pt idx="1086">
                  <c:v>30</c:v>
                </c:pt>
                <c:pt idx="1087">
                  <c:v>21</c:v>
                </c:pt>
                <c:pt idx="1088">
                  <c:v>26</c:v>
                </c:pt>
                <c:pt idx="1089">
                  <c:v>22</c:v>
                </c:pt>
                <c:pt idx="1090">
                  <c:v>25</c:v>
                </c:pt>
                <c:pt idx="1091">
                  <c:v>21</c:v>
                </c:pt>
                <c:pt idx="1092">
                  <c:v>17</c:v>
                </c:pt>
                <c:pt idx="1093">
                  <c:v>29</c:v>
                </c:pt>
                <c:pt idx="1094">
                  <c:v>19</c:v>
                </c:pt>
                <c:pt idx="1095">
                  <c:v>14</c:v>
                </c:pt>
                <c:pt idx="1096">
                  <c:v>24</c:v>
                </c:pt>
                <c:pt idx="1097">
                  <c:v>18</c:v>
                </c:pt>
                <c:pt idx="1098">
                  <c:v>23</c:v>
                </c:pt>
                <c:pt idx="1099">
                  <c:v>12</c:v>
                </c:pt>
                <c:pt idx="1100">
                  <c:v>13</c:v>
                </c:pt>
                <c:pt idx="1101">
                  <c:v>11</c:v>
                </c:pt>
                <c:pt idx="1102">
                  <c:v>12</c:v>
                </c:pt>
                <c:pt idx="1103">
                  <c:v>5</c:v>
                </c:pt>
                <c:pt idx="1104">
                  <c:v>8</c:v>
                </c:pt>
                <c:pt idx="1105">
                  <c:v>17</c:v>
                </c:pt>
                <c:pt idx="1106">
                  <c:v>10</c:v>
                </c:pt>
                <c:pt idx="1107">
                  <c:v>8</c:v>
                </c:pt>
                <c:pt idx="1108">
                  <c:v>13</c:v>
                </c:pt>
                <c:pt idx="1109">
                  <c:v>10</c:v>
                </c:pt>
                <c:pt idx="1110">
                  <c:v>9</c:v>
                </c:pt>
                <c:pt idx="1111">
                  <c:v>10</c:v>
                </c:pt>
                <c:pt idx="1112">
                  <c:v>13</c:v>
                </c:pt>
                <c:pt idx="1113">
                  <c:v>10</c:v>
                </c:pt>
                <c:pt idx="1114">
                  <c:v>12</c:v>
                </c:pt>
                <c:pt idx="1115">
                  <c:v>12</c:v>
                </c:pt>
                <c:pt idx="1116">
                  <c:v>7</c:v>
                </c:pt>
                <c:pt idx="1117">
                  <c:v>11</c:v>
                </c:pt>
                <c:pt idx="1118">
                  <c:v>7</c:v>
                </c:pt>
                <c:pt idx="1119">
                  <c:v>10</c:v>
                </c:pt>
                <c:pt idx="1120">
                  <c:v>14</c:v>
                </c:pt>
                <c:pt idx="1121">
                  <c:v>7</c:v>
                </c:pt>
                <c:pt idx="1122">
                  <c:v>7</c:v>
                </c:pt>
                <c:pt idx="1123">
                  <c:v>9</c:v>
                </c:pt>
                <c:pt idx="1124">
                  <c:v>7</c:v>
                </c:pt>
                <c:pt idx="1125">
                  <c:v>10</c:v>
                </c:pt>
                <c:pt idx="1126">
                  <c:v>8</c:v>
                </c:pt>
                <c:pt idx="1127">
                  <c:v>9</c:v>
                </c:pt>
                <c:pt idx="1128">
                  <c:v>11</c:v>
                </c:pt>
                <c:pt idx="1129">
                  <c:v>10</c:v>
                </c:pt>
                <c:pt idx="1130">
                  <c:v>10</c:v>
                </c:pt>
                <c:pt idx="1131">
                  <c:v>11</c:v>
                </c:pt>
                <c:pt idx="1132">
                  <c:v>8</c:v>
                </c:pt>
                <c:pt idx="1133">
                  <c:v>7</c:v>
                </c:pt>
                <c:pt idx="1134">
                  <c:v>5</c:v>
                </c:pt>
                <c:pt idx="1135">
                  <c:v>9</c:v>
                </c:pt>
                <c:pt idx="1136">
                  <c:v>9</c:v>
                </c:pt>
                <c:pt idx="1137">
                  <c:v>19</c:v>
                </c:pt>
                <c:pt idx="1138">
                  <c:v>8</c:v>
                </c:pt>
                <c:pt idx="1139">
                  <c:v>13</c:v>
                </c:pt>
                <c:pt idx="1140">
                  <c:v>10</c:v>
                </c:pt>
                <c:pt idx="1141">
                  <c:v>8</c:v>
                </c:pt>
                <c:pt idx="1142">
                  <c:v>0</c:v>
                </c:pt>
                <c:pt idx="1143">
                  <c:v>8</c:v>
                </c:pt>
                <c:pt idx="1144">
                  <c:v>12</c:v>
                </c:pt>
                <c:pt idx="1145">
                  <c:v>5</c:v>
                </c:pt>
                <c:pt idx="1146">
                  <c:v>9</c:v>
                </c:pt>
                <c:pt idx="1147">
                  <c:v>11</c:v>
                </c:pt>
                <c:pt idx="1148">
                  <c:v>5</c:v>
                </c:pt>
                <c:pt idx="1149">
                  <c:v>6</c:v>
                </c:pt>
                <c:pt idx="1150">
                  <c:v>8</c:v>
                </c:pt>
                <c:pt idx="1151">
                  <c:v>9</c:v>
                </c:pt>
                <c:pt idx="1152">
                  <c:v>7</c:v>
                </c:pt>
                <c:pt idx="1153">
                  <c:v>7</c:v>
                </c:pt>
                <c:pt idx="1154">
                  <c:v>6</c:v>
                </c:pt>
                <c:pt idx="1155">
                  <c:v>6</c:v>
                </c:pt>
                <c:pt idx="1156">
                  <c:v>8</c:v>
                </c:pt>
                <c:pt idx="1157">
                  <c:v>8</c:v>
                </c:pt>
                <c:pt idx="1158">
                  <c:v>12</c:v>
                </c:pt>
                <c:pt idx="1159">
                  <c:v>12</c:v>
                </c:pt>
                <c:pt idx="1160">
                  <c:v>15</c:v>
                </c:pt>
                <c:pt idx="1161">
                  <c:v>4</c:v>
                </c:pt>
                <c:pt idx="1162">
                  <c:v>9</c:v>
                </c:pt>
                <c:pt idx="1163">
                  <c:v>8</c:v>
                </c:pt>
                <c:pt idx="1164">
                  <c:v>11</c:v>
                </c:pt>
                <c:pt idx="1165">
                  <c:v>14</c:v>
                </c:pt>
                <c:pt idx="1166">
                  <c:v>13</c:v>
                </c:pt>
                <c:pt idx="1167">
                  <c:v>13</c:v>
                </c:pt>
                <c:pt idx="1168">
                  <c:v>11</c:v>
                </c:pt>
                <c:pt idx="1169">
                  <c:v>20</c:v>
                </c:pt>
                <c:pt idx="1170">
                  <c:v>9</c:v>
                </c:pt>
                <c:pt idx="1171">
                  <c:v>10</c:v>
                </c:pt>
                <c:pt idx="1172">
                  <c:v>19</c:v>
                </c:pt>
                <c:pt idx="1173">
                  <c:v>23</c:v>
                </c:pt>
                <c:pt idx="1174">
                  <c:v>24</c:v>
                </c:pt>
                <c:pt idx="1175">
                  <c:v>16</c:v>
                </c:pt>
                <c:pt idx="1176">
                  <c:v>20</c:v>
                </c:pt>
                <c:pt idx="1177">
                  <c:v>6</c:v>
                </c:pt>
                <c:pt idx="1178">
                  <c:v>5</c:v>
                </c:pt>
                <c:pt idx="1179">
                  <c:v>9</c:v>
                </c:pt>
                <c:pt idx="1180">
                  <c:v>12</c:v>
                </c:pt>
                <c:pt idx="1181">
                  <c:v>20</c:v>
                </c:pt>
                <c:pt idx="1182">
                  <c:v>19</c:v>
                </c:pt>
                <c:pt idx="1183">
                  <c:v>20</c:v>
                </c:pt>
                <c:pt idx="1184">
                  <c:v>12</c:v>
                </c:pt>
                <c:pt idx="1185">
                  <c:v>15</c:v>
                </c:pt>
                <c:pt idx="1186">
                  <c:v>17</c:v>
                </c:pt>
                <c:pt idx="1187">
                  <c:v>15</c:v>
                </c:pt>
                <c:pt idx="1188">
                  <c:v>26</c:v>
                </c:pt>
                <c:pt idx="1189">
                  <c:v>31</c:v>
                </c:pt>
                <c:pt idx="1190">
                  <c:v>22</c:v>
                </c:pt>
                <c:pt idx="1191">
                  <c:v>15</c:v>
                </c:pt>
                <c:pt idx="1192">
                  <c:v>14</c:v>
                </c:pt>
                <c:pt idx="1193">
                  <c:v>30</c:v>
                </c:pt>
                <c:pt idx="1194">
                  <c:v>11</c:v>
                </c:pt>
                <c:pt idx="1195">
                  <c:v>22</c:v>
                </c:pt>
                <c:pt idx="1196">
                  <c:v>27</c:v>
                </c:pt>
                <c:pt idx="1197">
                  <c:v>21</c:v>
                </c:pt>
                <c:pt idx="1198">
                  <c:v>16</c:v>
                </c:pt>
                <c:pt idx="1199">
                  <c:v>21</c:v>
                </c:pt>
                <c:pt idx="1200">
                  <c:v>33</c:v>
                </c:pt>
                <c:pt idx="1201">
                  <c:v>47</c:v>
                </c:pt>
                <c:pt idx="1202">
                  <c:v>20</c:v>
                </c:pt>
                <c:pt idx="1203">
                  <c:v>24</c:v>
                </c:pt>
                <c:pt idx="1204">
                  <c:v>31</c:v>
                </c:pt>
                <c:pt idx="1205">
                  <c:v>32</c:v>
                </c:pt>
                <c:pt idx="1206">
                  <c:v>12</c:v>
                </c:pt>
                <c:pt idx="1207">
                  <c:v>47</c:v>
                </c:pt>
                <c:pt idx="1208">
                  <c:v>53</c:v>
                </c:pt>
                <c:pt idx="1209">
                  <c:v>47</c:v>
                </c:pt>
                <c:pt idx="1210">
                  <c:v>63</c:v>
                </c:pt>
                <c:pt idx="1211">
                  <c:v>56</c:v>
                </c:pt>
                <c:pt idx="1212">
                  <c:v>52</c:v>
                </c:pt>
                <c:pt idx="1213">
                  <c:v>57</c:v>
                </c:pt>
                <c:pt idx="1214">
                  <c:v>117</c:v>
                </c:pt>
                <c:pt idx="1215">
                  <c:v>84</c:v>
                </c:pt>
                <c:pt idx="1216">
                  <c:v>53</c:v>
                </c:pt>
                <c:pt idx="1217">
                  <c:v>44</c:v>
                </c:pt>
                <c:pt idx="1218">
                  <c:v>29</c:v>
                </c:pt>
                <c:pt idx="1219">
                  <c:v>19</c:v>
                </c:pt>
                <c:pt idx="1220">
                  <c:v>13</c:v>
                </c:pt>
                <c:pt idx="1221">
                  <c:v>31</c:v>
                </c:pt>
                <c:pt idx="1222">
                  <c:v>27</c:v>
                </c:pt>
                <c:pt idx="1223">
                  <c:v>26</c:v>
                </c:pt>
                <c:pt idx="1224">
                  <c:v>29</c:v>
                </c:pt>
                <c:pt idx="1225">
                  <c:v>25</c:v>
                </c:pt>
                <c:pt idx="1226">
                  <c:v>13</c:v>
                </c:pt>
                <c:pt idx="1227">
                  <c:v>22</c:v>
                </c:pt>
                <c:pt idx="1228">
                  <c:v>20</c:v>
                </c:pt>
                <c:pt idx="1229">
                  <c:v>24</c:v>
                </c:pt>
                <c:pt idx="1230">
                  <c:v>32</c:v>
                </c:pt>
                <c:pt idx="1231">
                  <c:v>22</c:v>
                </c:pt>
                <c:pt idx="1232">
                  <c:v>26</c:v>
                </c:pt>
                <c:pt idx="1233">
                  <c:v>15</c:v>
                </c:pt>
                <c:pt idx="1234">
                  <c:v>10</c:v>
                </c:pt>
                <c:pt idx="1235">
                  <c:v>27</c:v>
                </c:pt>
                <c:pt idx="1236">
                  <c:v>30</c:v>
                </c:pt>
                <c:pt idx="1237">
                  <c:v>17</c:v>
                </c:pt>
                <c:pt idx="1238">
                  <c:v>22</c:v>
                </c:pt>
                <c:pt idx="1239">
                  <c:v>17</c:v>
                </c:pt>
                <c:pt idx="1240">
                  <c:v>12</c:v>
                </c:pt>
                <c:pt idx="1241">
                  <c:v>16</c:v>
                </c:pt>
                <c:pt idx="1242">
                  <c:v>28</c:v>
                </c:pt>
                <c:pt idx="1243">
                  <c:v>19</c:v>
                </c:pt>
                <c:pt idx="1244">
                  <c:v>24</c:v>
                </c:pt>
                <c:pt idx="1245">
                  <c:v>24</c:v>
                </c:pt>
                <c:pt idx="1246">
                  <c:v>14</c:v>
                </c:pt>
                <c:pt idx="1247">
                  <c:v>19</c:v>
                </c:pt>
                <c:pt idx="1248">
                  <c:v>21</c:v>
                </c:pt>
                <c:pt idx="1249">
                  <c:v>21</c:v>
                </c:pt>
                <c:pt idx="1250">
                  <c:v>27</c:v>
                </c:pt>
                <c:pt idx="1251">
                  <c:v>15</c:v>
                </c:pt>
                <c:pt idx="1252">
                  <c:v>15</c:v>
                </c:pt>
                <c:pt idx="1253">
                  <c:v>29</c:v>
                </c:pt>
                <c:pt idx="1254">
                  <c:v>14</c:v>
                </c:pt>
                <c:pt idx="1255">
                  <c:v>16</c:v>
                </c:pt>
                <c:pt idx="1256">
                  <c:v>24</c:v>
                </c:pt>
                <c:pt idx="1257">
                  <c:v>31</c:v>
                </c:pt>
                <c:pt idx="1258">
                  <c:v>25</c:v>
                </c:pt>
                <c:pt idx="1259">
                  <c:v>34</c:v>
                </c:pt>
                <c:pt idx="1260">
                  <c:v>17</c:v>
                </c:pt>
                <c:pt idx="1261">
                  <c:v>15</c:v>
                </c:pt>
                <c:pt idx="1262">
                  <c:v>16</c:v>
                </c:pt>
                <c:pt idx="1263">
                  <c:v>16</c:v>
                </c:pt>
                <c:pt idx="1264">
                  <c:v>9</c:v>
                </c:pt>
                <c:pt idx="1265">
                  <c:v>12</c:v>
                </c:pt>
                <c:pt idx="1266">
                  <c:v>14</c:v>
                </c:pt>
                <c:pt idx="1267">
                  <c:v>16</c:v>
                </c:pt>
                <c:pt idx="1268">
                  <c:v>14</c:v>
                </c:pt>
                <c:pt idx="1269">
                  <c:v>6</c:v>
                </c:pt>
                <c:pt idx="1270">
                  <c:v>6</c:v>
                </c:pt>
                <c:pt idx="1271">
                  <c:v>22</c:v>
                </c:pt>
                <c:pt idx="1272">
                  <c:v>13</c:v>
                </c:pt>
                <c:pt idx="1273">
                  <c:v>26</c:v>
                </c:pt>
                <c:pt idx="1274">
                  <c:v>8</c:v>
                </c:pt>
                <c:pt idx="1275">
                  <c:v>12</c:v>
                </c:pt>
                <c:pt idx="1276">
                  <c:v>9</c:v>
                </c:pt>
                <c:pt idx="1277">
                  <c:v>14</c:v>
                </c:pt>
                <c:pt idx="1278">
                  <c:v>6</c:v>
                </c:pt>
                <c:pt idx="1279">
                  <c:v>10</c:v>
                </c:pt>
                <c:pt idx="1280">
                  <c:v>11</c:v>
                </c:pt>
                <c:pt idx="1281">
                  <c:v>19</c:v>
                </c:pt>
                <c:pt idx="1282">
                  <c:v>2</c:v>
                </c:pt>
                <c:pt idx="1283">
                  <c:v>4</c:v>
                </c:pt>
                <c:pt idx="1284">
                  <c:v>6</c:v>
                </c:pt>
                <c:pt idx="1285">
                  <c:v>7</c:v>
                </c:pt>
                <c:pt idx="1286">
                  <c:v>3</c:v>
                </c:pt>
                <c:pt idx="1287">
                  <c:v>4</c:v>
                </c:pt>
                <c:pt idx="1288">
                  <c:v>8</c:v>
                </c:pt>
                <c:pt idx="1289">
                  <c:v>5</c:v>
                </c:pt>
                <c:pt idx="1290">
                  <c:v>6</c:v>
                </c:pt>
                <c:pt idx="1291">
                  <c:v>2</c:v>
                </c:pt>
                <c:pt idx="1292">
                  <c:v>5</c:v>
                </c:pt>
                <c:pt idx="1293">
                  <c:v>6</c:v>
                </c:pt>
                <c:pt idx="1294">
                  <c:v>7</c:v>
                </c:pt>
                <c:pt idx="1295">
                  <c:v>5</c:v>
                </c:pt>
                <c:pt idx="1296">
                  <c:v>6</c:v>
                </c:pt>
                <c:pt idx="1297">
                  <c:v>1</c:v>
                </c:pt>
                <c:pt idx="1298">
                  <c:v>7</c:v>
                </c:pt>
                <c:pt idx="1299">
                  <c:v>16</c:v>
                </c:pt>
              </c:numCache>
            </c:numRef>
          </c:val>
          <c:smooth val="0"/>
          <c:extLst>
            <c:ext xmlns:c16="http://schemas.microsoft.com/office/drawing/2014/chart" uri="{C3380CC4-5D6E-409C-BE32-E72D297353CC}">
              <c16:uniqueId val="{00000002-D8DE-49B1-8F88-8764399FF785}"/>
            </c:ext>
          </c:extLst>
        </c:ser>
        <c:dLbls>
          <c:showLegendKey val="0"/>
          <c:showVal val="0"/>
          <c:showCatName val="0"/>
          <c:showSerName val="0"/>
          <c:showPercent val="0"/>
          <c:showBubbleSize val="0"/>
        </c:dLbls>
        <c:smooth val="0"/>
        <c:axId val="758659824"/>
        <c:axId val="758657424"/>
      </c:lineChart>
      <c:dateAx>
        <c:axId val="75865982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58657424"/>
        <c:crosses val="autoZero"/>
        <c:auto val="1"/>
        <c:lblOffset val="100"/>
        <c:baseTimeUnit val="days"/>
        <c:majorUnit val="2"/>
        <c:majorTimeUnit val="months"/>
      </c:dateAx>
      <c:valAx>
        <c:axId val="758657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8659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0.81652</cdr:x>
      <cdr:y>0.14188</cdr:y>
    </cdr:from>
    <cdr:to>
      <cdr:x>1</cdr:x>
      <cdr:y>0.39133</cdr:y>
    </cdr:to>
    <cdr:sp macro="" textlink="">
      <cdr:nvSpPr>
        <cdr:cNvPr id="2" name="Oval 1">
          <a:extLst xmlns:a="http://schemas.openxmlformats.org/drawingml/2006/main">
            <a:ext uri="{FF2B5EF4-FFF2-40B4-BE49-F238E27FC236}">
              <a16:creationId xmlns:a16="http://schemas.microsoft.com/office/drawing/2014/main" id="{72E659FE-449A-CB6A-1DDD-036446C33B2E}"/>
            </a:ext>
          </a:extLst>
        </cdr:cNvPr>
        <cdr:cNvSpPr/>
      </cdr:nvSpPr>
      <cdr:spPr>
        <a:xfrm xmlns:a="http://schemas.openxmlformats.org/drawingml/2006/main">
          <a:off x="9087986" y="809074"/>
          <a:ext cx="2042129" cy="1422551"/>
        </a:xfrm>
        <a:prstGeom xmlns:a="http://schemas.openxmlformats.org/drawingml/2006/main" prst="ellipse">
          <a:avLst/>
        </a:prstGeom>
        <a:noFill xmlns:a="http://schemas.openxmlformats.org/drawingml/2006/main"/>
        <a:ln xmlns:a="http://schemas.openxmlformats.org/drawingml/2006/main" w="57150">
          <a:solidFill>
            <a:srgbClr val="FF0000"/>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de-DE"/>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D9DAC1-1704-A64A-858C-20DC92299F9F}" type="datetimeFigureOut">
              <a:rPr lang="en-US" smtClean="0"/>
              <a:t>7/12/2025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91E76-839D-7048-9723-7247EDA54FAF}" type="slidenum">
              <a:rPr lang="en-US" smtClean="0"/>
              <a:t>‹#›</a:t>
            </a:fld>
            <a:endParaRPr lang="en-US"/>
          </a:p>
        </p:txBody>
      </p:sp>
    </p:spTree>
    <p:extLst>
      <p:ext uri="{BB962C8B-B14F-4D97-AF65-F5344CB8AC3E}">
        <p14:creationId xmlns:p14="http://schemas.microsoft.com/office/powerpoint/2010/main" val="1520119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342900" marR="0" lvl="0" indent="-228600" algn="l" rtl="0">
              <a:lnSpc>
                <a:spcPct val="100000"/>
              </a:lnSpc>
              <a:spcBef>
                <a:spcPts val="0"/>
              </a:spcBef>
              <a:spcAft>
                <a:spcPts val="0"/>
              </a:spcAft>
              <a:buClr>
                <a:srgbClr val="7F7F7F"/>
              </a:buClr>
              <a:buSzPts val="1800"/>
              <a:buFont typeface="Arial"/>
              <a:buNone/>
            </a:pPr>
            <a:endParaRPr lang="en-US" sz="1200"/>
          </a:p>
        </p:txBody>
      </p:sp>
      <p:sp>
        <p:nvSpPr>
          <p:cNvPr id="167" name="Google Shape;167;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1200"/>
              </a:spcBef>
              <a:spcAft>
                <a:spcPts val="0"/>
              </a:spcAft>
              <a:buSzPts val="1400"/>
              <a:buNone/>
            </a:pPr>
            <a:endParaRPr/>
          </a:p>
        </p:txBody>
      </p:sp>
      <p:sp>
        <p:nvSpPr>
          <p:cNvPr id="105" name="Google Shape;105;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35">
            <a:extLst>
              <a:ext uri="{FF2B5EF4-FFF2-40B4-BE49-F238E27FC236}">
                <a16:creationId xmlns:a16="http://schemas.microsoft.com/office/drawing/2014/main" id="{D27C0DBA-F9D2-4642-9B8A-08B202B5B31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9pPr>
          </a:lstStyle>
          <a:p>
            <a:pPr marL="0" marR="0" lvl="0" indent="0" algn="r" defTabSz="914400" rtl="0" eaLnBrk="1" fontAlgn="auto" latinLnBrk="0" hangingPunct="1">
              <a:lnSpc>
                <a:spcPct val="100000"/>
              </a:lnSpc>
              <a:spcBef>
                <a:spcPct val="0"/>
              </a:spcBef>
              <a:spcAft>
                <a:spcPts val="0"/>
              </a:spcAft>
              <a:buClrTx/>
              <a:buSzPct val="100000"/>
              <a:buFontTx/>
              <a:buNone/>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a:pPr>
            <a:fld id="{5AE28586-CEF6-4FF5-9E39-29CACDACF160}"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ct val="0"/>
                </a:spcBef>
                <a:spcAft>
                  <a:spcPts val="0"/>
                </a:spcAft>
                <a:buClrTx/>
                <a:buSzPct val="100000"/>
                <a:buFontTx/>
                <a:buNone/>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a:pPr>
              <a:t>9</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5" name="Text Box 1">
            <a:extLst>
              <a:ext uri="{FF2B5EF4-FFF2-40B4-BE49-F238E27FC236}">
                <a16:creationId xmlns:a16="http://schemas.microsoft.com/office/drawing/2014/main" id="{1471EC72-F0C7-48A7-9764-2C5CAB6177FC}"/>
              </a:ext>
            </a:extLst>
          </p:cNvPr>
          <p:cNvSpPr txBox="1">
            <a:spLocks noChangeArrowheads="1"/>
          </p:cNvSpPr>
          <p:nvPr/>
        </p:nvSpPr>
        <p:spPr bwMode="auto">
          <a:xfrm>
            <a:off x="4373563" y="10325100"/>
            <a:ext cx="3306762"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marL="0" marR="0" lvl="0" indent="0" algn="r" defTabSz="914400" rtl="0" eaLnBrk="1" fontAlgn="auto" latinLnBrk="0" hangingPunct="1">
              <a:lnSpc>
                <a:spcPct val="95000"/>
              </a:lnSpc>
              <a:spcBef>
                <a:spcPct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0E7DAAD-4460-4A35-B1B1-1E2BB2B51C31}" type="slidenum">
              <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95000"/>
                </a:lnSpc>
                <a:spcBef>
                  <a:spcPct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9</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6" name="Text Box 2">
            <a:extLst>
              <a:ext uri="{FF2B5EF4-FFF2-40B4-BE49-F238E27FC236}">
                <a16:creationId xmlns:a16="http://schemas.microsoft.com/office/drawing/2014/main" id="{83FF2D92-979B-4054-BBB9-0315E43397EA}"/>
              </a:ext>
            </a:extLst>
          </p:cNvPr>
          <p:cNvSpPr txBox="1">
            <a:spLocks noChangeArrowheads="1"/>
          </p:cNvSpPr>
          <p:nvPr/>
        </p:nvSpPr>
        <p:spPr bwMode="auto">
          <a:xfrm>
            <a:off x="1130300" y="827088"/>
            <a:ext cx="5464175" cy="4075112"/>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pPr marL="0" marR="0" lvl="0" indent="0" algn="l" defTabSz="914400" rtl="0" eaLnBrk="1" fontAlgn="auto" latinLnBrk="0" hangingPunct="1">
              <a:lnSpc>
                <a:spcPct val="100000"/>
              </a:lnSpc>
              <a:spcBef>
                <a:spcPts val="0"/>
              </a:spcBef>
              <a:spcAft>
                <a:spcPts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97" name="Text Box 3">
            <a:extLst>
              <a:ext uri="{FF2B5EF4-FFF2-40B4-BE49-F238E27FC236}">
                <a16:creationId xmlns:a16="http://schemas.microsoft.com/office/drawing/2014/main" id="{9E93671A-BBDA-4566-9490-198F956AF72C}"/>
              </a:ext>
            </a:extLst>
          </p:cNvPr>
          <p:cNvSpPr txBox="1">
            <a:spLocks noChangeArrowheads="1"/>
          </p:cNvSpPr>
          <p:nvPr/>
        </p:nvSpPr>
        <p:spPr bwMode="auto">
          <a:xfrm>
            <a:off x="773113" y="5162550"/>
            <a:ext cx="6154737" cy="486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pPr marL="0" marR="0" lvl="0" indent="0" algn="l" defTabSz="914400" rtl="0" eaLnBrk="1" fontAlgn="auto" latinLnBrk="0" hangingPunct="1">
              <a:lnSpc>
                <a:spcPct val="100000"/>
              </a:lnSpc>
              <a:spcBef>
                <a:spcPts val="0"/>
              </a:spcBef>
              <a:spcAft>
                <a:spcPts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401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35">
            <a:extLst>
              <a:ext uri="{FF2B5EF4-FFF2-40B4-BE49-F238E27FC236}">
                <a16:creationId xmlns:a16="http://schemas.microsoft.com/office/drawing/2014/main" id="{D27C0DBA-F9D2-4642-9B8A-08B202B5B31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rgbClr val="000000"/>
                </a:solidFill>
                <a:latin typeface="Times New Roman" panose="02020603050405020304" pitchFamily="18" charset="0"/>
              </a:defRPr>
            </a:lvl9pPr>
          </a:lstStyle>
          <a:p>
            <a:pPr marL="0" marR="0" lvl="0" indent="0" algn="r" defTabSz="914400" rtl="0" eaLnBrk="1" fontAlgn="auto" latinLnBrk="0" hangingPunct="1">
              <a:lnSpc>
                <a:spcPct val="100000"/>
              </a:lnSpc>
              <a:spcBef>
                <a:spcPct val="0"/>
              </a:spcBef>
              <a:spcAft>
                <a:spcPts val="0"/>
              </a:spcAft>
              <a:buClrTx/>
              <a:buSzPct val="100000"/>
              <a:buFontTx/>
              <a:buNone/>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a:pPr>
            <a:fld id="{5AE28586-CEF6-4FF5-9E39-29CACDACF160}"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ct val="0"/>
                </a:spcBef>
                <a:spcAft>
                  <a:spcPts val="0"/>
                </a:spcAft>
                <a:buClrTx/>
                <a:buSzPct val="100000"/>
                <a:buFontTx/>
                <a:buNone/>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a:pPr>
              <a:t>10</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5" name="Text Box 1">
            <a:extLst>
              <a:ext uri="{FF2B5EF4-FFF2-40B4-BE49-F238E27FC236}">
                <a16:creationId xmlns:a16="http://schemas.microsoft.com/office/drawing/2014/main" id="{1471EC72-F0C7-48A7-9764-2C5CAB6177FC}"/>
              </a:ext>
            </a:extLst>
          </p:cNvPr>
          <p:cNvSpPr txBox="1">
            <a:spLocks noChangeArrowheads="1"/>
          </p:cNvSpPr>
          <p:nvPr/>
        </p:nvSpPr>
        <p:spPr bwMode="auto">
          <a:xfrm>
            <a:off x="4373563" y="10325100"/>
            <a:ext cx="3306762"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marL="0" marR="0" lvl="0" indent="0" algn="r" defTabSz="914400" rtl="0" eaLnBrk="1" fontAlgn="auto" latinLnBrk="0" hangingPunct="1">
              <a:lnSpc>
                <a:spcPct val="95000"/>
              </a:lnSpc>
              <a:spcBef>
                <a:spcPct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0E7DAAD-4460-4A35-B1B1-1E2BB2B51C31}" type="slidenum">
              <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95000"/>
                </a:lnSpc>
                <a:spcBef>
                  <a:spcPct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10</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6" name="Text Box 2">
            <a:extLst>
              <a:ext uri="{FF2B5EF4-FFF2-40B4-BE49-F238E27FC236}">
                <a16:creationId xmlns:a16="http://schemas.microsoft.com/office/drawing/2014/main" id="{83FF2D92-979B-4054-BBB9-0315E43397EA}"/>
              </a:ext>
            </a:extLst>
          </p:cNvPr>
          <p:cNvSpPr txBox="1">
            <a:spLocks noChangeArrowheads="1"/>
          </p:cNvSpPr>
          <p:nvPr/>
        </p:nvSpPr>
        <p:spPr bwMode="auto">
          <a:xfrm>
            <a:off x="1130300" y="827088"/>
            <a:ext cx="5464175" cy="4075112"/>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pPr marL="0" marR="0" lvl="0" indent="0" algn="l" defTabSz="914400" rtl="0" eaLnBrk="1" fontAlgn="auto" latinLnBrk="0" hangingPunct="1">
              <a:lnSpc>
                <a:spcPct val="100000"/>
              </a:lnSpc>
              <a:spcBef>
                <a:spcPts val="0"/>
              </a:spcBef>
              <a:spcAft>
                <a:spcPts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97" name="Text Box 3">
            <a:extLst>
              <a:ext uri="{FF2B5EF4-FFF2-40B4-BE49-F238E27FC236}">
                <a16:creationId xmlns:a16="http://schemas.microsoft.com/office/drawing/2014/main" id="{9E93671A-BBDA-4566-9490-198F956AF72C}"/>
              </a:ext>
            </a:extLst>
          </p:cNvPr>
          <p:cNvSpPr txBox="1">
            <a:spLocks noChangeArrowheads="1"/>
          </p:cNvSpPr>
          <p:nvPr/>
        </p:nvSpPr>
        <p:spPr bwMode="auto">
          <a:xfrm>
            <a:off x="773113" y="5162550"/>
            <a:ext cx="6154737" cy="486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pPr marL="0" marR="0" lvl="0" indent="0" algn="l" defTabSz="914400" rtl="0" eaLnBrk="1" fontAlgn="auto" latinLnBrk="0" hangingPunct="1">
              <a:lnSpc>
                <a:spcPct val="100000"/>
              </a:lnSpc>
              <a:spcBef>
                <a:spcPts val="0"/>
              </a:spcBef>
              <a:spcAft>
                <a:spcPts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161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defTabSz="931774">
              <a:defRPr/>
            </a:pPr>
            <a:fld id="{A91C4FFC-2FF9-47FC-98E5-4938DA607548}" type="slidenum">
              <a:rPr lang="en-US" altLang="en-US">
                <a:solidFill>
                  <a:prstClr val="black"/>
                </a:solidFill>
                <a:latin typeface="Calibri" panose="020F0502020204030204"/>
              </a:rPr>
              <a:pPr defTabSz="931774">
                <a:defRPr/>
              </a:pPr>
              <a:t>12</a:t>
            </a:fld>
            <a:endParaRPr lang="en-US" altLang="en-US">
              <a:solidFill>
                <a:prstClr val="black"/>
              </a:solidFill>
              <a:latin typeface="Calibri" panose="020F0502020204030204"/>
            </a:endParaRPr>
          </a:p>
        </p:txBody>
      </p:sp>
    </p:spTree>
    <p:extLst>
      <p:ext uri="{BB962C8B-B14F-4D97-AF65-F5344CB8AC3E}">
        <p14:creationId xmlns:p14="http://schemas.microsoft.com/office/powerpoint/2010/main" val="1062927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defTabSz="931774">
              <a:defRPr/>
            </a:pPr>
            <a:fld id="{A91C4FFC-2FF9-47FC-98E5-4938DA607548}" type="slidenum">
              <a:rPr lang="en-US" altLang="en-US">
                <a:solidFill>
                  <a:prstClr val="black"/>
                </a:solidFill>
                <a:latin typeface="Calibri" panose="020F0502020204030204"/>
              </a:rPr>
              <a:pPr defTabSz="931774">
                <a:defRPr/>
              </a:pPr>
              <a:t>13</a:t>
            </a:fld>
            <a:endParaRPr lang="en-US" altLang="en-US">
              <a:solidFill>
                <a:prstClr val="black"/>
              </a:solidFill>
              <a:latin typeface="Calibri" panose="020F0502020204030204"/>
            </a:endParaRPr>
          </a:p>
        </p:txBody>
      </p:sp>
    </p:spTree>
    <p:extLst>
      <p:ext uri="{BB962C8B-B14F-4D97-AF65-F5344CB8AC3E}">
        <p14:creationId xmlns:p14="http://schemas.microsoft.com/office/powerpoint/2010/main" val="2878124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391E76-839D-7048-9723-7247EDA54F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79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391E76-839D-7048-9723-7247EDA54FAF}" type="slidenum">
              <a:rPr lang="en-US" smtClean="0"/>
              <a:t>22</a:t>
            </a:fld>
            <a:endParaRPr lang="en-US"/>
          </a:p>
        </p:txBody>
      </p:sp>
    </p:spTree>
    <p:extLst>
      <p:ext uri="{BB962C8B-B14F-4D97-AF65-F5344CB8AC3E}">
        <p14:creationId xmlns:p14="http://schemas.microsoft.com/office/powerpoint/2010/main" val="3059709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F3F6A-AA7E-4929-8109-09945D50D688}" type="slidenum">
              <a:rPr lang="en-US" smtClean="0"/>
              <a:t>23</a:t>
            </a:fld>
            <a:endParaRPr lang="en-US"/>
          </a:p>
        </p:txBody>
      </p:sp>
    </p:spTree>
    <p:extLst>
      <p:ext uri="{BB962C8B-B14F-4D97-AF65-F5344CB8AC3E}">
        <p14:creationId xmlns:p14="http://schemas.microsoft.com/office/powerpoint/2010/main" val="1208372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7065-E5BC-1949-9817-B9050B13A4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02F8FA-42CC-8F48-A235-79476A4B83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8B500-4C4E-074F-ADB4-EE2C39498BEA}"/>
              </a:ext>
            </a:extLst>
          </p:cNvPr>
          <p:cNvSpPr>
            <a:spLocks noGrp="1"/>
          </p:cNvSpPr>
          <p:nvPr>
            <p:ph type="dt" sz="half" idx="10"/>
          </p:nvPr>
        </p:nvSpPr>
        <p:spPr/>
        <p:txBody>
          <a:bodyPr/>
          <a:lstStyle/>
          <a:p>
            <a:fld id="{BE6990AD-978A-2F43-9705-80B4D7168328}" type="datetimeFigureOut">
              <a:rPr lang="en-US" smtClean="0"/>
              <a:t>7/12/2025</a:t>
            </a:fld>
            <a:endParaRPr lang="en-US"/>
          </a:p>
        </p:txBody>
      </p:sp>
      <p:sp>
        <p:nvSpPr>
          <p:cNvPr id="5" name="Footer Placeholder 4">
            <a:extLst>
              <a:ext uri="{FF2B5EF4-FFF2-40B4-BE49-F238E27FC236}">
                <a16:creationId xmlns:a16="http://schemas.microsoft.com/office/drawing/2014/main" id="{A000B33A-AFE5-FF4E-9EB7-4EF14C902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4EF78-3484-A940-B362-88717FDCAC11}"/>
              </a:ext>
            </a:extLst>
          </p:cNvPr>
          <p:cNvSpPr>
            <a:spLocks noGrp="1"/>
          </p:cNvSpPr>
          <p:nvPr>
            <p:ph type="sldNum" sz="quarter" idx="12"/>
          </p:nvPr>
        </p:nvSpPr>
        <p:spPr/>
        <p:txBody>
          <a:bodyPr/>
          <a:lstStyle/>
          <a:p>
            <a:fld id="{D11267E8-AAEA-A748-9283-AEC956F49209}" type="slidenum">
              <a:rPr lang="en-US" smtClean="0"/>
              <a:t>‹#›</a:t>
            </a:fld>
            <a:endParaRPr lang="en-US"/>
          </a:p>
        </p:txBody>
      </p:sp>
    </p:spTree>
    <p:extLst>
      <p:ext uri="{BB962C8B-B14F-4D97-AF65-F5344CB8AC3E}">
        <p14:creationId xmlns:p14="http://schemas.microsoft.com/office/powerpoint/2010/main" val="3613298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3487-F277-4E03-AE6B-4DCD0CEBF0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447A99-3866-41D5-B380-7AB34F9608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691F8-AD36-47E8-B26B-66B17E9756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393FFD-4E27-448B-BDC3-C37E1152D5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1F9FA2-6916-43AF-B1B4-038D38CBA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505755-A5A2-47BD-8A66-5C7614190876}"/>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8" name="Footer Placeholder 7">
            <a:extLst>
              <a:ext uri="{FF2B5EF4-FFF2-40B4-BE49-F238E27FC236}">
                <a16:creationId xmlns:a16="http://schemas.microsoft.com/office/drawing/2014/main" id="{780ECEB2-A97E-4671-8CFA-288EB17CDF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F18425-DC18-4AA4-9941-199362EC15CC}"/>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418964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441C-BC09-42B4-ACDC-CF4FC47B5D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504571-C14D-444B-BEE7-70F178818A01}"/>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4" name="Footer Placeholder 3">
            <a:extLst>
              <a:ext uri="{FF2B5EF4-FFF2-40B4-BE49-F238E27FC236}">
                <a16:creationId xmlns:a16="http://schemas.microsoft.com/office/drawing/2014/main" id="{AF248CFE-891B-4A29-849B-B66BF1CD81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3EEE2F-D813-4519-AA95-DDE508CB647C}"/>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3416369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6647F-E6BC-433B-AA96-E775CEDF14D3}"/>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3" name="Footer Placeholder 2">
            <a:extLst>
              <a:ext uri="{FF2B5EF4-FFF2-40B4-BE49-F238E27FC236}">
                <a16:creationId xmlns:a16="http://schemas.microsoft.com/office/drawing/2014/main" id="{E5249385-A513-424A-A0DA-218635A9E8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927D74-F1D9-4737-88A0-1423260AA727}"/>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556784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BF809-B03C-46D4-BFA6-7A62C5CFD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B1B871-903E-412E-A8B7-0ED3F4CD88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1BCE4-FFEF-4578-8D21-93D3C9DE9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C1C6D-8601-49E1-98DB-43D48CAB5BE1}"/>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6" name="Footer Placeholder 5">
            <a:extLst>
              <a:ext uri="{FF2B5EF4-FFF2-40B4-BE49-F238E27FC236}">
                <a16:creationId xmlns:a16="http://schemas.microsoft.com/office/drawing/2014/main" id="{951CFCBD-6EE3-4F3B-B86F-48BFFF28B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CD302-304C-4FDB-A853-CE4A8A34A471}"/>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1761528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25F6A-A801-4E96-BCB3-E8869F26B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0D7141-0EF2-4064-92EB-5470183B95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BDF116-087B-4BCD-9C65-A9BD4169E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000963-6291-4348-AA18-9B23E29A6BB3}"/>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6" name="Footer Placeholder 5">
            <a:extLst>
              <a:ext uri="{FF2B5EF4-FFF2-40B4-BE49-F238E27FC236}">
                <a16:creationId xmlns:a16="http://schemas.microsoft.com/office/drawing/2014/main" id="{CC8412E2-3B8B-4CBF-9F01-80660012C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A68934-7295-4AFA-A869-F9A8C3CBC661}"/>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2479178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319C-2D4D-400B-882C-5F8C9EB89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01D651-6EE7-4888-AD41-07A385C473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AC9D2-D9BE-40BA-AF6C-19BA9DCC7BC6}"/>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5" name="Footer Placeholder 4">
            <a:extLst>
              <a:ext uri="{FF2B5EF4-FFF2-40B4-BE49-F238E27FC236}">
                <a16:creationId xmlns:a16="http://schemas.microsoft.com/office/drawing/2014/main" id="{1A2301C9-582E-4049-8CBF-EF93A6EAF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BCFEC-3529-48D0-9DF6-A3BB71A612EE}"/>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3302973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CEFB3E-271E-4567-A019-7A9C73EE9B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1D704-C6DE-4A27-B9AD-BFAFB79EB6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94A4F-9458-4764-AC8C-8514DDD77789}"/>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5" name="Footer Placeholder 4">
            <a:extLst>
              <a:ext uri="{FF2B5EF4-FFF2-40B4-BE49-F238E27FC236}">
                <a16:creationId xmlns:a16="http://schemas.microsoft.com/office/drawing/2014/main" id="{9B98FFC5-3349-4E8C-B978-B5099649A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0085E-4550-418D-8612-CBA3939FE25E}"/>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36447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photo: white">
  <p:cSld name="Content and photo: white">
    <p:spTree>
      <p:nvGrpSpPr>
        <p:cNvPr id="1" name="Shape 25"/>
        <p:cNvGrpSpPr/>
        <p:nvPr/>
      </p:nvGrpSpPr>
      <p:grpSpPr>
        <a:xfrm>
          <a:off x="0" y="0"/>
          <a:ext cx="0" cy="0"/>
          <a:chOff x="0" y="0"/>
          <a:chExt cx="0" cy="0"/>
        </a:xfrm>
      </p:grpSpPr>
      <p:sp>
        <p:nvSpPr>
          <p:cNvPr id="26" name="Google Shape;26;p13"/>
          <p:cNvSpPr txBox="1">
            <a:spLocks noGrp="1"/>
          </p:cNvSpPr>
          <p:nvPr>
            <p:ph type="title"/>
          </p:nvPr>
        </p:nvSpPr>
        <p:spPr>
          <a:xfrm>
            <a:off x="700406" y="619182"/>
            <a:ext cx="6080772" cy="103909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404041"/>
              </a:buClr>
              <a:buSzPts val="3200"/>
              <a:buFont typeface="Arial"/>
              <a:buNone/>
              <a:defRPr sz="3200" b="1" i="0">
                <a:solidFill>
                  <a:srgbClr val="4040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body" idx="1"/>
          </p:nvPr>
        </p:nvSpPr>
        <p:spPr>
          <a:xfrm>
            <a:off x="700406" y="1922839"/>
            <a:ext cx="6080772" cy="41699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Font typeface="Arial"/>
              <a:buChar char="•"/>
              <a:defRPr sz="1800">
                <a:solidFill>
                  <a:srgbClr val="404041"/>
                </a:solidFill>
                <a:latin typeface="Arial"/>
                <a:ea typeface="Arial"/>
                <a:cs typeface="Arial"/>
                <a:sym typeface="Arial"/>
              </a:defRPr>
            </a:lvl1pPr>
            <a:lvl2pPr marL="914400" lvl="1"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2pPr>
            <a:lvl3pPr marL="1371600" lvl="2"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3pPr>
            <a:lvl4pPr marL="1828800" lvl="3"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4pPr>
            <a:lvl5pPr marL="2286000" lvl="4"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5pPr>
            <a:lvl6pPr marL="2743200" lvl="5" indent="-342900" algn="l">
              <a:lnSpc>
                <a:spcPct val="100000"/>
              </a:lnSpc>
              <a:spcBef>
                <a:spcPts val="1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3"/>
          <p:cNvSpPr>
            <a:spLocks noGrp="1"/>
          </p:cNvSpPr>
          <p:nvPr>
            <p:ph type="pic" idx="2"/>
          </p:nvPr>
        </p:nvSpPr>
        <p:spPr>
          <a:xfrm>
            <a:off x="7430746" y="0"/>
            <a:ext cx="4761255" cy="68580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7F7F7F"/>
              </a:buClr>
              <a:buSzPts val="1800"/>
              <a:buFont typeface="Noto Sans Symbols"/>
              <a:buChar char="▪"/>
              <a:defRPr sz="18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100000"/>
              </a:lnSpc>
              <a:spcBef>
                <a:spcPts val="1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 name="Google Shape;29;p13"/>
          <p:cNvSpPr/>
          <p:nvPr/>
        </p:nvSpPr>
        <p:spPr>
          <a:xfrm>
            <a:off x="0" y="649067"/>
            <a:ext cx="110219" cy="5162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 name="Google Shape;30;p13"/>
          <p:cNvSpPr/>
          <p:nvPr/>
        </p:nvSpPr>
        <p:spPr>
          <a:xfrm>
            <a:off x="847071" y="6336172"/>
            <a:ext cx="516263"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1" name="Google Shape;31;p13" descr="tab-rgb.eps"/>
          <p:cNvPicPr preferRelativeResize="0"/>
          <p:nvPr/>
        </p:nvPicPr>
        <p:blipFill rotWithShape="1">
          <a:blip r:embed="rId2">
            <a:alphaModFix/>
          </a:blip>
          <a:srcRect/>
          <a:stretch/>
        </p:blipFill>
        <p:spPr>
          <a:xfrm>
            <a:off x="933065" y="6401518"/>
            <a:ext cx="344276" cy="327725"/>
          </a:xfrm>
          <a:prstGeom prst="rect">
            <a:avLst/>
          </a:prstGeom>
          <a:noFill/>
          <a:ln>
            <a:noFill/>
          </a:ln>
        </p:spPr>
      </p:pic>
    </p:spTree>
    <p:extLst>
      <p:ext uri="{BB962C8B-B14F-4D97-AF65-F5344CB8AC3E}">
        <p14:creationId xmlns:p14="http://schemas.microsoft.com/office/powerpoint/2010/main" val="4229802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EED5-6BF4-4BB6-BF5A-5C746FBED370}"/>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de-DE"/>
          </a:p>
        </p:txBody>
      </p:sp>
      <p:sp>
        <p:nvSpPr>
          <p:cNvPr id="3" name="Subtitle 2">
            <a:extLst>
              <a:ext uri="{FF2B5EF4-FFF2-40B4-BE49-F238E27FC236}">
                <a16:creationId xmlns:a16="http://schemas.microsoft.com/office/drawing/2014/main" id="{8E849B21-D971-49D7-B966-C10055A5557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6B0CD00A-F478-461A-946A-003533DBD798}"/>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5" name="Footer Placeholder 4">
            <a:extLst>
              <a:ext uri="{FF2B5EF4-FFF2-40B4-BE49-F238E27FC236}">
                <a16:creationId xmlns:a16="http://schemas.microsoft.com/office/drawing/2014/main" id="{101DDD4A-4F55-4DF4-8399-EC3D6A4FFFC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5379BC45-1E44-446C-9297-B41FD6662551}"/>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4009661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CA44-7C44-4F85-90EF-36BF0ADE99B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25871FC5-CCAD-4D16-AC5D-CAFDE031F1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65F956DB-2D10-4504-AE8C-6BE7E67736BE}"/>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5" name="Footer Placeholder 4">
            <a:extLst>
              <a:ext uri="{FF2B5EF4-FFF2-40B4-BE49-F238E27FC236}">
                <a16:creationId xmlns:a16="http://schemas.microsoft.com/office/drawing/2014/main" id="{3DB7A90E-70B0-4642-84C2-840C605F4E7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C6AD22E-A636-4B7B-BF05-A33C72AE5FC0}"/>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26482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only: white">
  <p:cSld name="Content only: white">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706704" y="1012095"/>
            <a:ext cx="10672521" cy="63890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404041"/>
              </a:buClr>
              <a:buSzPts val="3200"/>
              <a:buFont typeface="Arial"/>
              <a:buNone/>
              <a:defRPr sz="3200" b="1" i="0" cap="none">
                <a:solidFill>
                  <a:srgbClr val="4040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p:nvPr/>
        </p:nvSpPr>
        <p:spPr>
          <a:xfrm>
            <a:off x="0" y="1073418"/>
            <a:ext cx="110219" cy="5162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14"/>
          <p:cNvSpPr txBox="1">
            <a:spLocks noGrp="1"/>
          </p:cNvSpPr>
          <p:nvPr>
            <p:ph type="body" idx="1"/>
          </p:nvPr>
        </p:nvSpPr>
        <p:spPr>
          <a:xfrm>
            <a:off x="6920942" y="237251"/>
            <a:ext cx="4933949" cy="336549"/>
          </a:xfrm>
          <a:prstGeom prst="rect">
            <a:avLst/>
          </a:prstGeom>
          <a:noFill/>
          <a:ln>
            <a:noFill/>
          </a:ln>
        </p:spPr>
        <p:txBody>
          <a:bodyPr spcFirstLastPara="1" wrap="square" lIns="91425" tIns="45700" rIns="91425" bIns="45700" anchor="t" anchorCtr="0">
            <a:noAutofit/>
          </a:bodyPr>
          <a:lstStyle>
            <a:lvl1pPr marL="457200" lvl="0" indent="-228600" algn="r">
              <a:lnSpc>
                <a:spcPct val="100000"/>
              </a:lnSpc>
              <a:spcBef>
                <a:spcPts val="0"/>
              </a:spcBef>
              <a:spcAft>
                <a:spcPts val="0"/>
              </a:spcAft>
              <a:buSzPts val="1100"/>
              <a:buNone/>
              <a:defRPr sz="1100" b="0"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100000"/>
              </a:lnSpc>
              <a:spcBef>
                <a:spcPts val="1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4"/>
          <p:cNvSpPr txBox="1"/>
          <p:nvPr/>
        </p:nvSpPr>
        <p:spPr>
          <a:xfrm>
            <a:off x="4741334" y="4721412"/>
            <a:ext cx="2462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 name="Google Shape;37;p14"/>
          <p:cNvSpPr txBox="1">
            <a:spLocks noGrp="1"/>
          </p:cNvSpPr>
          <p:nvPr>
            <p:ph type="body" idx="2"/>
          </p:nvPr>
        </p:nvSpPr>
        <p:spPr>
          <a:xfrm>
            <a:off x="691765" y="1976198"/>
            <a:ext cx="10687459" cy="4119802"/>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0"/>
              </a:spcBef>
              <a:spcAft>
                <a:spcPts val="0"/>
              </a:spcAft>
              <a:buClr>
                <a:srgbClr val="7F7F7F"/>
              </a:buClr>
              <a:buSzPts val="1800"/>
              <a:buFont typeface="Arial"/>
              <a:buAutoNum type="arabicPeriod"/>
              <a:defRPr sz="1800">
                <a:solidFill>
                  <a:srgbClr val="404041"/>
                </a:solidFill>
                <a:latin typeface="Arial"/>
                <a:ea typeface="Arial"/>
                <a:cs typeface="Arial"/>
                <a:sym typeface="Arial"/>
              </a:defRPr>
            </a:lvl1pPr>
            <a:lvl2pPr marL="914400" lvl="1"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2pPr>
            <a:lvl3pPr marL="1371600" lvl="2"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3pPr>
            <a:lvl4pPr marL="1828800" lvl="3"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4pPr>
            <a:lvl5pPr marL="2286000" lvl="4"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5pPr>
            <a:lvl6pPr marL="2743200" lvl="5" indent="-342900" algn="l">
              <a:lnSpc>
                <a:spcPct val="100000"/>
              </a:lnSpc>
              <a:spcBef>
                <a:spcPts val="1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38" name="Google Shape;38;p14"/>
          <p:cNvGrpSpPr/>
          <p:nvPr/>
        </p:nvGrpSpPr>
        <p:grpSpPr>
          <a:xfrm>
            <a:off x="-41050" y="6336172"/>
            <a:ext cx="12304889" cy="528963"/>
            <a:chOff x="-30788" y="4661517"/>
            <a:chExt cx="9228667" cy="528963"/>
          </a:xfrm>
        </p:grpSpPr>
        <p:sp>
          <p:nvSpPr>
            <p:cNvPr id="39" name="Google Shape;39;p14"/>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 name="Google Shape;40;p14"/>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1" name="Google Shape;41;p14"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42" name="Google Shape;42;p14"/>
            <p:cNvSpPr txBox="1"/>
            <p:nvPr/>
          </p:nvSpPr>
          <p:spPr>
            <a:xfrm>
              <a:off x="1030972" y="4823737"/>
              <a:ext cx="3613600" cy="2308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INDIANA UNIVERSITY</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7362570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BBBF-F979-40AA-A7C4-7E682B845D6E}"/>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3820D0AF-1008-4E4E-9AD9-DB08161ECA5E}"/>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7160AA-E57F-45DB-941F-3C0D6DDB7AD1}"/>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5" name="Footer Placeholder 4">
            <a:extLst>
              <a:ext uri="{FF2B5EF4-FFF2-40B4-BE49-F238E27FC236}">
                <a16:creationId xmlns:a16="http://schemas.microsoft.com/office/drawing/2014/main" id="{C11C9996-478B-49C9-AF6B-96702044CCC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A6B8439-1251-43EC-919B-5D310CF12FDC}"/>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890109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5102-8FD8-4031-A781-8943AE603EE7}"/>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62BFB08-6934-423B-A2AB-6BD4BD5F340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5B1AFD46-B138-40A5-9ADF-CF1BD789CEF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EA7519BF-BFF5-4553-B195-727B57AAEEED}"/>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6" name="Footer Placeholder 5">
            <a:extLst>
              <a:ext uri="{FF2B5EF4-FFF2-40B4-BE49-F238E27FC236}">
                <a16:creationId xmlns:a16="http://schemas.microsoft.com/office/drawing/2014/main" id="{73F64B33-273C-4EC8-A8DB-040821AF7C0D}"/>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49138C0E-8A9B-4BF8-937D-E53C7C0CF81C}"/>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1030410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CE6B-7B02-4EFE-882D-53FC141A6849}"/>
              </a:ext>
            </a:extLst>
          </p:cNvPr>
          <p:cNvSpPr>
            <a:spLocks noGrp="1"/>
          </p:cNvSpPr>
          <p:nvPr>
            <p:ph type="title"/>
          </p:nvPr>
        </p:nvSpPr>
        <p:spPr>
          <a:xfrm>
            <a:off x="839788" y="365127"/>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372FF23-C374-4ED5-A875-A27E2568226A}"/>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3AA0BF7-64F6-4051-9D6B-EE8F0EED49E3}"/>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FE789576-0A0F-4EFD-8BE1-07C1EB81D6DE}"/>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6CC4FDD5-00F4-4808-8D35-7CDFA6CC6E7B}"/>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64C099D-641E-4FA2-AC0B-19AEDFA92795}"/>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8" name="Footer Placeholder 7">
            <a:extLst>
              <a:ext uri="{FF2B5EF4-FFF2-40B4-BE49-F238E27FC236}">
                <a16:creationId xmlns:a16="http://schemas.microsoft.com/office/drawing/2014/main" id="{06B916B1-1C06-4FDF-999D-B0920798806C}"/>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2E2E419E-7D44-42B9-B734-D1C0D55D4CD2}"/>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37892448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973D-8ED1-48DB-8EDF-F9F7448D3872}"/>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2B1B373E-C961-4CD1-9EF8-C31A32A7A849}"/>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4" name="Footer Placeholder 3">
            <a:extLst>
              <a:ext uri="{FF2B5EF4-FFF2-40B4-BE49-F238E27FC236}">
                <a16:creationId xmlns:a16="http://schemas.microsoft.com/office/drawing/2014/main" id="{048F999B-0861-46B6-BAF3-5EF3F2AB6572}"/>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196A8456-9803-4B76-9107-0B56955A228D}"/>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2270240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CA11A-AE18-4DD0-A366-10280574D04A}"/>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3" name="Footer Placeholder 2">
            <a:extLst>
              <a:ext uri="{FF2B5EF4-FFF2-40B4-BE49-F238E27FC236}">
                <a16:creationId xmlns:a16="http://schemas.microsoft.com/office/drawing/2014/main" id="{86CC4E75-EFF2-439F-90EC-A03E539E472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09684AD-9D4D-45C6-977D-BF4F205D3F81}"/>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9636009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FBC6-F774-4604-9620-3A82E34E0CC2}"/>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DBC46FB2-DFE9-4F0C-ACA7-0C06B82A6969}"/>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942911BD-1888-4B64-B6AD-C90C00A981FD}"/>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65DE753-B38B-4278-BAD0-2A72BC14C67F}"/>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6" name="Footer Placeholder 5">
            <a:extLst>
              <a:ext uri="{FF2B5EF4-FFF2-40B4-BE49-F238E27FC236}">
                <a16:creationId xmlns:a16="http://schemas.microsoft.com/office/drawing/2014/main" id="{A8061F3C-E852-4392-9101-38CE6B466D9D}"/>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65028BEB-4E0E-42DD-8A62-6108795FFDA4}"/>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1989477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4A49-1F92-4C7C-ACB8-81621D937626}"/>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9E2EA555-B953-494A-9CF2-D39A6250BB6C}"/>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DE"/>
          </a:p>
        </p:txBody>
      </p:sp>
      <p:sp>
        <p:nvSpPr>
          <p:cNvPr id="4" name="Text Placeholder 3">
            <a:extLst>
              <a:ext uri="{FF2B5EF4-FFF2-40B4-BE49-F238E27FC236}">
                <a16:creationId xmlns:a16="http://schemas.microsoft.com/office/drawing/2014/main" id="{3BA0D0B4-4C46-410A-8FED-FEED625A1094}"/>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510281B-F40A-4CCC-B23A-72FB047257C8}"/>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6" name="Footer Placeholder 5">
            <a:extLst>
              <a:ext uri="{FF2B5EF4-FFF2-40B4-BE49-F238E27FC236}">
                <a16:creationId xmlns:a16="http://schemas.microsoft.com/office/drawing/2014/main" id="{07909590-F35D-4D7A-91C3-A1B92F2B3B4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B464E7D-A7D5-4063-94AB-5D38F15DD6A6}"/>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2369437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790E-989A-4D6C-80D4-A40129FB2170}"/>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7ABE329-BBCA-4A2A-A04A-BE934B011F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AB68E63-CFEE-4090-B8DB-EA785636FC7D}"/>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5" name="Footer Placeholder 4">
            <a:extLst>
              <a:ext uri="{FF2B5EF4-FFF2-40B4-BE49-F238E27FC236}">
                <a16:creationId xmlns:a16="http://schemas.microsoft.com/office/drawing/2014/main" id="{833D67E9-F27F-477E-9A63-9BDA3AEA252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F46EAF92-2B60-49C8-9E5B-7450DB139D68}"/>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2835171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D94FC3-F0B3-483C-9F2D-E78AB913D69C}"/>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CF844B6F-7227-454A-AE46-4612B9489291}"/>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DE82429-31D7-4378-84B0-01A2802003FA}"/>
              </a:ext>
            </a:extLst>
          </p:cNvPr>
          <p:cNvSpPr>
            <a:spLocks noGrp="1"/>
          </p:cNvSpPr>
          <p:nvPr>
            <p:ph type="dt" sz="half" idx="10"/>
          </p:nvPr>
        </p:nvSpPr>
        <p:spPr/>
        <p:txBody>
          <a:bodyPr/>
          <a:lstStyle/>
          <a:p>
            <a:fld id="{F4AE1000-8941-481C-A114-F354FC63EDB0}" type="datetimeFigureOut">
              <a:rPr lang="de-DE" smtClean="0"/>
              <a:t>12.07.2025</a:t>
            </a:fld>
            <a:endParaRPr lang="de-DE"/>
          </a:p>
        </p:txBody>
      </p:sp>
      <p:sp>
        <p:nvSpPr>
          <p:cNvPr id="5" name="Footer Placeholder 4">
            <a:extLst>
              <a:ext uri="{FF2B5EF4-FFF2-40B4-BE49-F238E27FC236}">
                <a16:creationId xmlns:a16="http://schemas.microsoft.com/office/drawing/2014/main" id="{6278B165-EF9F-46A6-9383-685CD830A1A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5A0B1D5-1AD8-4681-9C73-8C790034446E}"/>
              </a:ext>
            </a:extLst>
          </p:cNvPr>
          <p:cNvSpPr>
            <a:spLocks noGrp="1"/>
          </p:cNvSpPr>
          <p:nvPr>
            <p:ph type="sldNum" sz="quarter" idx="12"/>
          </p:nvPr>
        </p:nvSpPr>
        <p:spPr/>
        <p:txBody>
          <a:bodyPr/>
          <a:lstStyle/>
          <a:p>
            <a:fld id="{81D2CD6B-AD2A-49FE-9287-4A79E87438DA}" type="slidenum">
              <a:rPr lang="de-DE" smtClean="0"/>
              <a:t>‹#›</a:t>
            </a:fld>
            <a:endParaRPr lang="de-DE"/>
          </a:p>
        </p:txBody>
      </p:sp>
    </p:spTree>
    <p:extLst>
      <p:ext uri="{BB962C8B-B14F-4D97-AF65-F5344CB8AC3E}">
        <p14:creationId xmlns:p14="http://schemas.microsoft.com/office/powerpoint/2010/main" val="15821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only: white">
  <p:cSld name="Content only: white">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706704" y="1012095"/>
            <a:ext cx="10672521" cy="63890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404041"/>
              </a:buClr>
              <a:buSzPts val="3200"/>
              <a:buFont typeface="Arial"/>
              <a:buNone/>
              <a:defRPr sz="3200" b="1" i="0" cap="none">
                <a:solidFill>
                  <a:srgbClr val="4040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p:nvPr/>
        </p:nvSpPr>
        <p:spPr>
          <a:xfrm>
            <a:off x="0" y="1073418"/>
            <a:ext cx="110219" cy="5162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14"/>
          <p:cNvSpPr txBox="1">
            <a:spLocks noGrp="1"/>
          </p:cNvSpPr>
          <p:nvPr>
            <p:ph type="body" idx="1"/>
          </p:nvPr>
        </p:nvSpPr>
        <p:spPr>
          <a:xfrm>
            <a:off x="6920942" y="237251"/>
            <a:ext cx="4933949" cy="336549"/>
          </a:xfrm>
          <a:prstGeom prst="rect">
            <a:avLst/>
          </a:prstGeom>
          <a:noFill/>
          <a:ln>
            <a:noFill/>
          </a:ln>
        </p:spPr>
        <p:txBody>
          <a:bodyPr spcFirstLastPara="1" wrap="square" lIns="91425" tIns="45700" rIns="91425" bIns="45700" anchor="t" anchorCtr="0">
            <a:noAutofit/>
          </a:bodyPr>
          <a:lstStyle>
            <a:lvl1pPr marL="457200" lvl="0" indent="-228600" algn="r">
              <a:lnSpc>
                <a:spcPct val="100000"/>
              </a:lnSpc>
              <a:spcBef>
                <a:spcPts val="0"/>
              </a:spcBef>
              <a:spcAft>
                <a:spcPts val="0"/>
              </a:spcAft>
              <a:buSzPts val="1100"/>
              <a:buNone/>
              <a:defRPr sz="1100" b="0"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100000"/>
              </a:lnSpc>
              <a:spcBef>
                <a:spcPts val="1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4"/>
          <p:cNvSpPr txBox="1"/>
          <p:nvPr/>
        </p:nvSpPr>
        <p:spPr>
          <a:xfrm>
            <a:off x="4741334" y="4721412"/>
            <a:ext cx="2462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 name="Google Shape;37;p14"/>
          <p:cNvSpPr txBox="1">
            <a:spLocks noGrp="1"/>
          </p:cNvSpPr>
          <p:nvPr>
            <p:ph type="body" idx="2"/>
          </p:nvPr>
        </p:nvSpPr>
        <p:spPr>
          <a:xfrm>
            <a:off x="691765" y="1976198"/>
            <a:ext cx="10687459" cy="4119802"/>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0"/>
              </a:spcBef>
              <a:spcAft>
                <a:spcPts val="0"/>
              </a:spcAft>
              <a:buClr>
                <a:srgbClr val="7F7F7F"/>
              </a:buClr>
              <a:buSzPts val="1800"/>
              <a:buFont typeface="Arial"/>
              <a:buAutoNum type="arabicPeriod"/>
              <a:defRPr sz="1800">
                <a:solidFill>
                  <a:srgbClr val="404041"/>
                </a:solidFill>
                <a:latin typeface="Arial"/>
                <a:ea typeface="Arial"/>
                <a:cs typeface="Arial"/>
                <a:sym typeface="Arial"/>
              </a:defRPr>
            </a:lvl1pPr>
            <a:lvl2pPr marL="914400" lvl="1"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2pPr>
            <a:lvl3pPr marL="1371600" lvl="2"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3pPr>
            <a:lvl4pPr marL="1828800" lvl="3"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4pPr>
            <a:lvl5pPr marL="2286000" lvl="4"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5pPr>
            <a:lvl6pPr marL="2743200" lvl="5" indent="-342900" algn="l">
              <a:lnSpc>
                <a:spcPct val="100000"/>
              </a:lnSpc>
              <a:spcBef>
                <a:spcPts val="1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38" name="Google Shape;38;p14"/>
          <p:cNvGrpSpPr/>
          <p:nvPr/>
        </p:nvGrpSpPr>
        <p:grpSpPr>
          <a:xfrm>
            <a:off x="-41050" y="6336172"/>
            <a:ext cx="12304889" cy="528963"/>
            <a:chOff x="-30788" y="4661517"/>
            <a:chExt cx="9228667" cy="528963"/>
          </a:xfrm>
        </p:grpSpPr>
        <p:sp>
          <p:nvSpPr>
            <p:cNvPr id="39" name="Google Shape;39;p14"/>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 name="Google Shape;40;p14"/>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1" name="Google Shape;41;p14"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42" name="Google Shape;42;p14"/>
            <p:cNvSpPr txBox="1"/>
            <p:nvPr/>
          </p:nvSpPr>
          <p:spPr>
            <a:xfrm>
              <a:off x="1030972" y="4823737"/>
              <a:ext cx="3613600" cy="2308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INDIANA UNIVERSITY</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8830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192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88545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5662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41254880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604963"/>
            <a:ext cx="5346700" cy="4468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9501" y="1604963"/>
            <a:ext cx="5346700" cy="4468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768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320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193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1174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537959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22177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30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photo: white">
  <p:cSld name="Content and photo: white">
    <p:spTree>
      <p:nvGrpSpPr>
        <p:cNvPr id="1" name="Shape 25"/>
        <p:cNvGrpSpPr/>
        <p:nvPr/>
      </p:nvGrpSpPr>
      <p:grpSpPr>
        <a:xfrm>
          <a:off x="0" y="0"/>
          <a:ext cx="0" cy="0"/>
          <a:chOff x="0" y="0"/>
          <a:chExt cx="0" cy="0"/>
        </a:xfrm>
      </p:grpSpPr>
      <p:sp>
        <p:nvSpPr>
          <p:cNvPr id="26" name="Google Shape;26;p13"/>
          <p:cNvSpPr txBox="1">
            <a:spLocks noGrp="1"/>
          </p:cNvSpPr>
          <p:nvPr>
            <p:ph type="title"/>
          </p:nvPr>
        </p:nvSpPr>
        <p:spPr>
          <a:xfrm>
            <a:off x="700406" y="619182"/>
            <a:ext cx="6080772" cy="103909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404041"/>
              </a:buClr>
              <a:buSzPts val="3200"/>
              <a:buFont typeface="Arial"/>
              <a:buNone/>
              <a:defRPr sz="3200" b="1" i="0">
                <a:solidFill>
                  <a:srgbClr val="4040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body" idx="1"/>
          </p:nvPr>
        </p:nvSpPr>
        <p:spPr>
          <a:xfrm>
            <a:off x="700406" y="1922839"/>
            <a:ext cx="6080772" cy="41699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Font typeface="Arial"/>
              <a:buChar char="•"/>
              <a:defRPr sz="1800">
                <a:solidFill>
                  <a:srgbClr val="404041"/>
                </a:solidFill>
                <a:latin typeface="Arial"/>
                <a:ea typeface="Arial"/>
                <a:cs typeface="Arial"/>
                <a:sym typeface="Arial"/>
              </a:defRPr>
            </a:lvl1pPr>
            <a:lvl2pPr marL="914400" lvl="1"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2pPr>
            <a:lvl3pPr marL="1371600" lvl="2"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3pPr>
            <a:lvl4pPr marL="1828800" lvl="3"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4pPr>
            <a:lvl5pPr marL="2286000" lvl="4"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5pPr>
            <a:lvl6pPr marL="2743200" lvl="5" indent="-342900" algn="l">
              <a:lnSpc>
                <a:spcPct val="100000"/>
              </a:lnSpc>
              <a:spcBef>
                <a:spcPts val="1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3"/>
          <p:cNvSpPr>
            <a:spLocks noGrp="1"/>
          </p:cNvSpPr>
          <p:nvPr>
            <p:ph type="pic" idx="2"/>
          </p:nvPr>
        </p:nvSpPr>
        <p:spPr>
          <a:xfrm>
            <a:off x="7430746" y="0"/>
            <a:ext cx="4761255" cy="68580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7F7F7F"/>
              </a:buClr>
              <a:buSzPts val="1800"/>
              <a:buFont typeface="Noto Sans Symbols"/>
              <a:buChar char="▪"/>
              <a:defRPr sz="18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100000"/>
              </a:lnSpc>
              <a:spcBef>
                <a:spcPts val="1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 name="Google Shape;29;p13"/>
          <p:cNvSpPr/>
          <p:nvPr/>
        </p:nvSpPr>
        <p:spPr>
          <a:xfrm>
            <a:off x="0" y="649067"/>
            <a:ext cx="110219" cy="5162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 name="Google Shape;30;p13"/>
          <p:cNvSpPr/>
          <p:nvPr/>
        </p:nvSpPr>
        <p:spPr>
          <a:xfrm>
            <a:off x="847071" y="6336172"/>
            <a:ext cx="516263"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1" name="Google Shape;31;p13" descr="tab-rgb.eps"/>
          <p:cNvPicPr preferRelativeResize="0"/>
          <p:nvPr/>
        </p:nvPicPr>
        <p:blipFill rotWithShape="1">
          <a:blip r:embed="rId2">
            <a:alphaModFix/>
          </a:blip>
          <a:srcRect/>
          <a:stretch/>
        </p:blipFill>
        <p:spPr>
          <a:xfrm>
            <a:off x="933065" y="6401518"/>
            <a:ext cx="344276" cy="327725"/>
          </a:xfrm>
          <a:prstGeom prst="rect">
            <a:avLst/>
          </a:prstGeom>
          <a:noFill/>
          <a:ln>
            <a:noFill/>
          </a:ln>
        </p:spPr>
      </p:pic>
    </p:spTree>
    <p:extLst>
      <p:ext uri="{BB962C8B-B14F-4D97-AF65-F5344CB8AC3E}">
        <p14:creationId xmlns:p14="http://schemas.microsoft.com/office/powerpoint/2010/main" val="35648243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82051" y="1604963"/>
            <a:ext cx="2724149" cy="44688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604963"/>
            <a:ext cx="7969251" cy="446881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3234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5"/>
          <p:cNvSpPr>
            <a:spLocks noGrp="1" noChangeArrowheads="1"/>
          </p:cNvSpPr>
          <p:nvPr>
            <p:ph type="sldNum" idx="10"/>
          </p:nvPr>
        </p:nvSpPr>
        <p:spPr>
          <a:ln/>
        </p:spPr>
        <p:txBody>
          <a:bodyPr/>
          <a:lstStyle>
            <a:lvl1pPr>
              <a:defRPr/>
            </a:lvl1pPr>
          </a:lstStyle>
          <a:p>
            <a:fld id="{AAFBDD3E-FECF-484C-A2D2-237335691797}" type="slidenum">
              <a:rPr lang="en-US" altLang="en-US"/>
              <a:pPr/>
              <a:t>‹#›</a:t>
            </a:fld>
            <a:endParaRPr lang="en-US" altLang="en-US"/>
          </a:p>
        </p:txBody>
      </p:sp>
    </p:spTree>
    <p:extLst>
      <p:ext uri="{BB962C8B-B14F-4D97-AF65-F5344CB8AC3E}">
        <p14:creationId xmlns:p14="http://schemas.microsoft.com/office/powerpoint/2010/main" val="22505236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fld id="{F2E67B4B-CB02-45EC-96EC-F2119BB95D7A}" type="slidenum">
              <a:rPr lang="en-US" altLang="en-US"/>
              <a:pPr/>
              <a:t>‹#›</a:t>
            </a:fld>
            <a:endParaRPr lang="en-US" altLang="en-US"/>
          </a:p>
        </p:txBody>
      </p:sp>
    </p:spTree>
    <p:extLst>
      <p:ext uri="{BB962C8B-B14F-4D97-AF65-F5344CB8AC3E}">
        <p14:creationId xmlns:p14="http://schemas.microsoft.com/office/powerpoint/2010/main" val="26067408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5"/>
          <p:cNvSpPr>
            <a:spLocks noGrp="1" noChangeArrowheads="1"/>
          </p:cNvSpPr>
          <p:nvPr>
            <p:ph type="sldNum" idx="10"/>
          </p:nvPr>
        </p:nvSpPr>
        <p:spPr>
          <a:ln/>
        </p:spPr>
        <p:txBody>
          <a:bodyPr/>
          <a:lstStyle>
            <a:lvl1pPr>
              <a:defRPr/>
            </a:lvl1pPr>
          </a:lstStyle>
          <a:p>
            <a:fld id="{E50217E7-06CB-41DB-814A-017707B80663}" type="slidenum">
              <a:rPr lang="en-US" altLang="en-US"/>
              <a:pPr/>
              <a:t>‹#›</a:t>
            </a:fld>
            <a:endParaRPr lang="en-US" altLang="en-US"/>
          </a:p>
        </p:txBody>
      </p:sp>
    </p:spTree>
    <p:extLst>
      <p:ext uri="{BB962C8B-B14F-4D97-AF65-F5344CB8AC3E}">
        <p14:creationId xmlns:p14="http://schemas.microsoft.com/office/powerpoint/2010/main" val="37098615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604963"/>
            <a:ext cx="5382684"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604963"/>
            <a:ext cx="5382683"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0"/>
          </p:nvPr>
        </p:nvSpPr>
        <p:spPr>
          <a:ln/>
        </p:spPr>
        <p:txBody>
          <a:bodyPr/>
          <a:lstStyle>
            <a:lvl1pPr>
              <a:defRPr/>
            </a:lvl1pPr>
          </a:lstStyle>
          <a:p>
            <a:fld id="{9FA3F33B-A075-4309-8AC4-3A869EEB9F08}" type="slidenum">
              <a:rPr lang="en-US" altLang="en-US"/>
              <a:pPr/>
              <a:t>‹#›</a:t>
            </a:fld>
            <a:endParaRPr lang="en-US" altLang="en-US"/>
          </a:p>
        </p:txBody>
      </p:sp>
    </p:spTree>
    <p:extLst>
      <p:ext uri="{BB962C8B-B14F-4D97-AF65-F5344CB8AC3E}">
        <p14:creationId xmlns:p14="http://schemas.microsoft.com/office/powerpoint/2010/main" val="36697098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idx="10"/>
          </p:nvPr>
        </p:nvSpPr>
        <p:spPr>
          <a:ln/>
        </p:spPr>
        <p:txBody>
          <a:bodyPr/>
          <a:lstStyle>
            <a:lvl1pPr>
              <a:defRPr/>
            </a:lvl1pPr>
          </a:lstStyle>
          <a:p>
            <a:fld id="{816325D3-0BAD-41D7-AA38-FE18389AE0C3}" type="slidenum">
              <a:rPr lang="en-US" altLang="en-US"/>
              <a:pPr/>
              <a:t>‹#›</a:t>
            </a:fld>
            <a:endParaRPr lang="en-US" altLang="en-US"/>
          </a:p>
        </p:txBody>
      </p:sp>
    </p:spTree>
    <p:extLst>
      <p:ext uri="{BB962C8B-B14F-4D97-AF65-F5344CB8AC3E}">
        <p14:creationId xmlns:p14="http://schemas.microsoft.com/office/powerpoint/2010/main" val="41100218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fld id="{CF68B4CE-3802-4223-BAC9-9170DB577D27}" type="slidenum">
              <a:rPr lang="en-US" altLang="en-US"/>
              <a:pPr/>
              <a:t>‹#›</a:t>
            </a:fld>
            <a:endParaRPr lang="en-US" altLang="en-US"/>
          </a:p>
        </p:txBody>
      </p:sp>
    </p:spTree>
    <p:extLst>
      <p:ext uri="{BB962C8B-B14F-4D97-AF65-F5344CB8AC3E}">
        <p14:creationId xmlns:p14="http://schemas.microsoft.com/office/powerpoint/2010/main" val="3615755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fld id="{0B2321AD-6DDA-4BFD-9128-1B19F9439D84}" type="slidenum">
              <a:rPr lang="en-US" altLang="en-US"/>
              <a:pPr/>
              <a:t>‹#›</a:t>
            </a:fld>
            <a:endParaRPr lang="en-US" altLang="en-US"/>
          </a:p>
        </p:txBody>
      </p:sp>
    </p:spTree>
    <p:extLst>
      <p:ext uri="{BB962C8B-B14F-4D97-AF65-F5344CB8AC3E}">
        <p14:creationId xmlns:p14="http://schemas.microsoft.com/office/powerpoint/2010/main" val="41627178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fld id="{6993CEF1-3CB6-43B8-9B49-38DC5E7F40A1}" type="slidenum">
              <a:rPr lang="en-US" altLang="en-US"/>
              <a:pPr/>
              <a:t>‹#›</a:t>
            </a:fld>
            <a:endParaRPr lang="en-US" altLang="en-US"/>
          </a:p>
        </p:txBody>
      </p:sp>
    </p:spTree>
    <p:extLst>
      <p:ext uri="{BB962C8B-B14F-4D97-AF65-F5344CB8AC3E}">
        <p14:creationId xmlns:p14="http://schemas.microsoft.com/office/powerpoint/2010/main" val="6246631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fld id="{DE80A06F-5B49-4C31-B823-C3FC566970B7}" type="slidenum">
              <a:rPr lang="en-US" altLang="en-US"/>
              <a:pPr/>
              <a:t>‹#›</a:t>
            </a:fld>
            <a:endParaRPr lang="en-US" altLang="en-US"/>
          </a:p>
        </p:txBody>
      </p:sp>
    </p:spTree>
    <p:extLst>
      <p:ext uri="{BB962C8B-B14F-4D97-AF65-F5344CB8AC3E}">
        <p14:creationId xmlns:p14="http://schemas.microsoft.com/office/powerpoint/2010/main" val="1826840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ith footer: white">
  <p:cSld name="Blank with footer: white">
    <p:spTree>
      <p:nvGrpSpPr>
        <p:cNvPr id="1" name="Shape 19"/>
        <p:cNvGrpSpPr/>
        <p:nvPr/>
      </p:nvGrpSpPr>
      <p:grpSpPr>
        <a:xfrm>
          <a:off x="0" y="0"/>
          <a:ext cx="0" cy="0"/>
          <a:chOff x="0" y="0"/>
          <a:chExt cx="0" cy="0"/>
        </a:xfrm>
      </p:grpSpPr>
      <p:grpSp>
        <p:nvGrpSpPr>
          <p:cNvPr id="20" name="Google Shape;20;p12"/>
          <p:cNvGrpSpPr/>
          <p:nvPr/>
        </p:nvGrpSpPr>
        <p:grpSpPr>
          <a:xfrm>
            <a:off x="-41050" y="6336172"/>
            <a:ext cx="12304889" cy="528963"/>
            <a:chOff x="-30788" y="4661517"/>
            <a:chExt cx="9228667" cy="528963"/>
          </a:xfrm>
        </p:grpSpPr>
        <p:sp>
          <p:nvSpPr>
            <p:cNvPr id="21" name="Google Shape;21;p12"/>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 name="Google Shape;22;p12"/>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 name="Google Shape;23;p12"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24" name="Google Shape;24;p12"/>
            <p:cNvSpPr txBox="1"/>
            <p:nvPr/>
          </p:nvSpPr>
          <p:spPr>
            <a:xfrm>
              <a:off x="1030972" y="4823737"/>
              <a:ext cx="3613600" cy="2308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900">
                  <a:solidFill>
                    <a:srgbClr val="FFFFFF"/>
                  </a:solidFill>
                  <a:latin typeface="Arial"/>
                  <a:ea typeface="Arial"/>
                  <a:cs typeface="Arial"/>
                  <a:sym typeface="Arial"/>
                </a:rPr>
                <a:t>INDIANA UNIVERSITY</a:t>
              </a:r>
              <a:endParaRPr sz="1800"/>
            </a:p>
          </p:txBody>
        </p:sp>
      </p:grpSp>
    </p:spTree>
    <p:extLst>
      <p:ext uri="{BB962C8B-B14F-4D97-AF65-F5344CB8AC3E}">
        <p14:creationId xmlns:p14="http://schemas.microsoft.com/office/powerpoint/2010/main" val="16502248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fld id="{43BFF9FE-2C36-4F52-B042-E02263599645}" type="slidenum">
              <a:rPr lang="en-US" altLang="en-US"/>
              <a:pPr/>
              <a:t>‹#›</a:t>
            </a:fld>
            <a:endParaRPr lang="en-US" altLang="en-US"/>
          </a:p>
        </p:txBody>
      </p:sp>
    </p:spTree>
    <p:extLst>
      <p:ext uri="{BB962C8B-B14F-4D97-AF65-F5344CB8AC3E}">
        <p14:creationId xmlns:p14="http://schemas.microsoft.com/office/powerpoint/2010/main" val="37256564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084" y="273051"/>
            <a:ext cx="2741083" cy="53054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1" y="273051"/>
            <a:ext cx="8024284" cy="5305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fld id="{A6D7808B-88DC-4EC7-A2FB-60CF71EF0AED}" type="slidenum">
              <a:rPr lang="en-US" altLang="en-US"/>
              <a:pPr/>
              <a:t>‹#›</a:t>
            </a:fld>
            <a:endParaRPr lang="en-US" altLang="en-US"/>
          </a:p>
        </p:txBody>
      </p:sp>
    </p:spTree>
    <p:extLst>
      <p:ext uri="{BB962C8B-B14F-4D97-AF65-F5344CB8AC3E}">
        <p14:creationId xmlns:p14="http://schemas.microsoft.com/office/powerpoint/2010/main" val="2397649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2717-75D2-4CAC-9C62-195BE3ED0F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6A7D62-377D-4583-AD31-6A4664ED02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364B40-3BCC-443B-960A-7112489EA722}"/>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5" name="Footer Placeholder 4">
            <a:extLst>
              <a:ext uri="{FF2B5EF4-FFF2-40B4-BE49-F238E27FC236}">
                <a16:creationId xmlns:a16="http://schemas.microsoft.com/office/drawing/2014/main" id="{2D4EA905-462B-4E33-A7B2-ADC0667D8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A62DFF-B06B-49F7-9091-6BFA60FBC573}"/>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1572006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70F3-A465-4D69-BC78-7BD27222D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BB9108-910B-4A96-B3BE-E60680BF78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2C30B-05F8-49C8-BF16-0846B1DAE01C}"/>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5" name="Footer Placeholder 4">
            <a:extLst>
              <a:ext uri="{FF2B5EF4-FFF2-40B4-BE49-F238E27FC236}">
                <a16:creationId xmlns:a16="http://schemas.microsoft.com/office/drawing/2014/main" id="{E25FD12A-FFC8-4F84-9E81-A5A4D39FC2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5AA0B-082F-42AC-A27D-4A42CB03A540}"/>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1512891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CE06-A0D0-4D95-9339-3776EDBB3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EBE838-4E2F-4366-90CE-C4161140BB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9C4E73-362A-4CB5-9D01-4D837519E07E}"/>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5" name="Footer Placeholder 4">
            <a:extLst>
              <a:ext uri="{FF2B5EF4-FFF2-40B4-BE49-F238E27FC236}">
                <a16:creationId xmlns:a16="http://schemas.microsoft.com/office/drawing/2014/main" id="{6A26C2D7-A35A-4038-BCBE-24A99983F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1BFBF-8FFF-4DF2-8F06-4A08304DD1B2}"/>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289930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AAAB4-5C4B-4D4E-8E05-D73B60FEB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482BA-0A83-474F-AABF-6A270BA562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3FD9C-B065-43D4-B1F1-E585C63672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F3A5B9-BFED-4CB9-B1D1-261928E226E2}"/>
              </a:ext>
            </a:extLst>
          </p:cNvPr>
          <p:cNvSpPr>
            <a:spLocks noGrp="1"/>
          </p:cNvSpPr>
          <p:nvPr>
            <p:ph type="dt" sz="half" idx="10"/>
          </p:nvPr>
        </p:nvSpPr>
        <p:spPr/>
        <p:txBody>
          <a:bodyPr/>
          <a:lstStyle/>
          <a:p>
            <a:fld id="{CCACE78A-AD32-4BFE-8FC2-0C25D6325118}" type="datetimeFigureOut">
              <a:rPr lang="en-US" smtClean="0"/>
              <a:t>7/12/2025</a:t>
            </a:fld>
            <a:endParaRPr lang="en-US"/>
          </a:p>
        </p:txBody>
      </p:sp>
      <p:sp>
        <p:nvSpPr>
          <p:cNvPr id="6" name="Footer Placeholder 5">
            <a:extLst>
              <a:ext uri="{FF2B5EF4-FFF2-40B4-BE49-F238E27FC236}">
                <a16:creationId xmlns:a16="http://schemas.microsoft.com/office/drawing/2014/main" id="{ECF9A0FB-323E-4902-A50F-AD9E255F46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D419A1-1820-41A4-AFCF-23B98E5D0C35}"/>
              </a:ext>
            </a:extLst>
          </p:cNvPr>
          <p:cNvSpPr>
            <a:spLocks noGrp="1"/>
          </p:cNvSpPr>
          <p:nvPr>
            <p:ph type="sldNum" sz="quarter" idx="12"/>
          </p:nvPr>
        </p:nvSpPr>
        <p:spPr/>
        <p:txBody>
          <a:bodyPr/>
          <a:lstStyle/>
          <a:p>
            <a:fld id="{E36EDB50-9260-4CF8-9918-95B1937238E6}" type="slidenum">
              <a:rPr lang="en-US" smtClean="0"/>
              <a:t>‹#›</a:t>
            </a:fld>
            <a:endParaRPr lang="en-US"/>
          </a:p>
        </p:txBody>
      </p:sp>
    </p:spTree>
    <p:extLst>
      <p:ext uri="{BB962C8B-B14F-4D97-AF65-F5344CB8AC3E}">
        <p14:creationId xmlns:p14="http://schemas.microsoft.com/office/powerpoint/2010/main" val="15434904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96BB1E-EFA5-CC44-BD45-B589362B2D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7EEB87-233B-DE4D-A83B-A82474BFA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A786F-CC26-9046-9868-DD9EE2657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6990AD-978A-2F43-9705-80B4D7168328}" type="datetimeFigureOut">
              <a:rPr lang="en-US" smtClean="0"/>
              <a:t>7/12/2025</a:t>
            </a:fld>
            <a:endParaRPr lang="en-US"/>
          </a:p>
        </p:txBody>
      </p:sp>
      <p:sp>
        <p:nvSpPr>
          <p:cNvPr id="5" name="Footer Placeholder 4">
            <a:extLst>
              <a:ext uri="{FF2B5EF4-FFF2-40B4-BE49-F238E27FC236}">
                <a16:creationId xmlns:a16="http://schemas.microsoft.com/office/drawing/2014/main" id="{CB76D21E-CC1B-4541-8275-CA4785020F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820784-C92B-2647-A48A-4B58889210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267E8-AAEA-A748-9283-AEC956F49209}" type="slidenum">
              <a:rPr lang="en-US" smtClean="0"/>
              <a:t>‹#›</a:t>
            </a:fld>
            <a:endParaRPr lang="en-US"/>
          </a:p>
        </p:txBody>
      </p:sp>
    </p:spTree>
    <p:extLst>
      <p:ext uri="{BB962C8B-B14F-4D97-AF65-F5344CB8AC3E}">
        <p14:creationId xmlns:p14="http://schemas.microsoft.com/office/powerpoint/2010/main" val="9312879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5" r:id="rId3"/>
    <p:sldLayoutId id="2147483749" r:id="rId4"/>
    <p:sldLayoutId id="214748375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AE2DCD-B8F3-488E-BBAB-52E939131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2409E-7C96-4D32-BA4F-EB8090291B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12552-D1C2-47AC-BF7D-2D111B964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CE78A-AD32-4BFE-8FC2-0C25D6325118}" type="datetimeFigureOut">
              <a:rPr lang="en-US" smtClean="0"/>
              <a:t>7/12/2025</a:t>
            </a:fld>
            <a:endParaRPr lang="en-US"/>
          </a:p>
        </p:txBody>
      </p:sp>
      <p:sp>
        <p:nvSpPr>
          <p:cNvPr id="5" name="Footer Placeholder 4">
            <a:extLst>
              <a:ext uri="{FF2B5EF4-FFF2-40B4-BE49-F238E27FC236}">
                <a16:creationId xmlns:a16="http://schemas.microsoft.com/office/drawing/2014/main" id="{C1DCBEED-F68F-4528-852C-0CD04D9F4C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700A5C-4798-4937-8EB5-017D80E199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EDB50-9260-4CF8-9918-95B1937238E6}" type="slidenum">
              <a:rPr lang="en-US" smtClean="0"/>
              <a:t>‹#›</a:t>
            </a:fld>
            <a:endParaRPr lang="en-US"/>
          </a:p>
        </p:txBody>
      </p:sp>
    </p:spTree>
    <p:extLst>
      <p:ext uri="{BB962C8B-B14F-4D97-AF65-F5344CB8AC3E}">
        <p14:creationId xmlns:p14="http://schemas.microsoft.com/office/powerpoint/2010/main" val="3250558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1FD653-F1DD-4448-88A3-0AC4F69A50F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4B6F7486-FE88-4191-8E34-636D07D380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B4FD261-27B6-4B04-BA21-02A31CE629A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AE1000-8941-481C-A114-F354FC63EDB0}" type="datetimeFigureOut">
              <a:rPr lang="de-DE" smtClean="0"/>
              <a:t>12.07.2025</a:t>
            </a:fld>
            <a:endParaRPr lang="de-DE"/>
          </a:p>
        </p:txBody>
      </p:sp>
      <p:sp>
        <p:nvSpPr>
          <p:cNvPr id="5" name="Footer Placeholder 4">
            <a:extLst>
              <a:ext uri="{FF2B5EF4-FFF2-40B4-BE49-F238E27FC236}">
                <a16:creationId xmlns:a16="http://schemas.microsoft.com/office/drawing/2014/main" id="{359D8BC7-9022-452B-AD6E-FCBD42B75AF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16C87974-0D82-4FC2-9359-79D34F8EE610}"/>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D2CD6B-AD2A-49FE-9287-4A79E87438DA}" type="slidenum">
              <a:rPr lang="de-DE" smtClean="0"/>
              <a:t>‹#›</a:t>
            </a:fld>
            <a:endParaRPr lang="de-DE"/>
          </a:p>
        </p:txBody>
      </p:sp>
    </p:spTree>
    <p:extLst>
      <p:ext uri="{BB962C8B-B14F-4D97-AF65-F5344CB8AC3E}">
        <p14:creationId xmlns:p14="http://schemas.microsoft.com/office/powerpoint/2010/main" val="38407136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914400" y="2130426"/>
            <a:ext cx="10287000"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609600" y="1604963"/>
            <a:ext cx="10896600" cy="4468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2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Text Box 3"/>
          <p:cNvSpPr txBox="1">
            <a:spLocks noChangeArrowheads="1"/>
          </p:cNvSpPr>
          <p:nvPr/>
        </p:nvSpPr>
        <p:spPr bwMode="auto">
          <a:xfrm>
            <a:off x="10058400" y="6308726"/>
            <a:ext cx="1627717"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cs typeface="Lucida Sans Unicode" panose="020B0602030504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cs typeface="Lucida Sans Unicode" panose="020B0602030504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cs typeface="Lucida Sans Unicode" panose="020B0602030504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cs typeface="Lucida Sans Unicode" panose="020B0602030504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cs typeface="Lucida Sans Unicode" panose="020B0602030504020204" pitchFamily="34"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cs typeface="Lucida Sans Unicode" panose="020B0602030504020204" pitchFamily="34"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cs typeface="Lucida Sans Unicode" panose="020B0602030504020204" pitchFamily="34"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cs typeface="Lucida Sans Unicode" panose="020B0602030504020204" pitchFamily="34"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cs typeface="Lucida Sans Unicode" panose="020B0602030504020204" pitchFamily="34" charset="0"/>
              </a:defRPr>
            </a:lvl9pPr>
          </a:lstStyle>
          <a:p>
            <a:pPr algn="r" eaLnBrk="1">
              <a:lnSpc>
                <a:spcPct val="93000"/>
              </a:lnSpc>
              <a:buSzPct val="100000"/>
              <a:defRPr/>
            </a:pPr>
            <a:fld id="{5B3439AE-02FF-4365-9B03-25F9C46A45A5}" type="slidenum">
              <a:rPr lang="en-US" altLang="en-US" sz="1400" smtClean="0">
                <a:solidFill>
                  <a:srgbClr val="000000"/>
                </a:solidFill>
              </a:rPr>
              <a:pPr algn="r" eaLnBrk="1">
                <a:lnSpc>
                  <a:spcPct val="93000"/>
                </a:lnSpc>
                <a:buSzPct val="100000"/>
                <a:defRPr/>
              </a:pPr>
              <a:t>‹#›</a:t>
            </a:fld>
            <a:endParaRPr lang="en-US" altLang="en-US" sz="1400">
              <a:solidFill>
                <a:srgbClr val="000000"/>
              </a:solidFill>
            </a:endParaRPr>
          </a:p>
        </p:txBody>
      </p:sp>
    </p:spTree>
    <p:extLst>
      <p:ext uri="{BB962C8B-B14F-4D97-AF65-F5344CB8AC3E}">
        <p14:creationId xmlns:p14="http://schemas.microsoft.com/office/powerpoint/2010/main" val="132720997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457200" rtl="0" eaLnBrk="0" fontAlgn="base" hangingPunct="0">
        <a:lnSpc>
          <a:spcPct val="98000"/>
        </a:lnSpc>
        <a:spcBef>
          <a:spcPct val="0"/>
        </a:spcBef>
        <a:spcAft>
          <a:spcPct val="0"/>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algn="l" defTabSz="457200" rtl="0" eaLnBrk="0" fontAlgn="base" hangingPunct="0">
        <a:lnSpc>
          <a:spcPct val="98000"/>
        </a:lnSpc>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cs typeface="Lucida Sans Unicode" panose="020B0602030504020204" pitchFamily="34" charset="0"/>
        </a:defRPr>
      </a:lvl2pPr>
      <a:lvl3pPr algn="l" defTabSz="457200" rtl="0" eaLnBrk="0" fontAlgn="base" hangingPunct="0">
        <a:lnSpc>
          <a:spcPct val="98000"/>
        </a:lnSpc>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cs typeface="Lucida Sans Unicode" panose="020B0602030504020204" pitchFamily="34" charset="0"/>
        </a:defRPr>
      </a:lvl3pPr>
      <a:lvl4pPr algn="l" defTabSz="457200" rtl="0" eaLnBrk="0" fontAlgn="base" hangingPunct="0">
        <a:lnSpc>
          <a:spcPct val="98000"/>
        </a:lnSpc>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cs typeface="Lucida Sans Unicode" panose="020B0602030504020204" pitchFamily="34" charset="0"/>
        </a:defRPr>
      </a:lvl4pPr>
      <a:lvl5pPr algn="l" defTabSz="457200" rtl="0" eaLnBrk="0" fontAlgn="base" hangingPunct="0">
        <a:lnSpc>
          <a:spcPct val="98000"/>
        </a:lnSpc>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cs typeface="Lucida Sans Unicode" panose="020B0602030504020204" pitchFamily="34" charset="0"/>
        </a:defRPr>
      </a:lvl5pPr>
      <a:lvl6pPr marL="2514600" indent="-228600" algn="l" defTabSz="457200" rtl="0" eaLnBrk="0" fontAlgn="base" hangingPunct="0">
        <a:lnSpc>
          <a:spcPct val="98000"/>
        </a:lnSpc>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cs typeface="Lucida Sans Unicode" panose="020B0602030504020204" pitchFamily="34" charset="0"/>
        </a:defRPr>
      </a:lvl6pPr>
      <a:lvl7pPr marL="2971800" indent="-228600" algn="l" defTabSz="457200" rtl="0" eaLnBrk="0" fontAlgn="base" hangingPunct="0">
        <a:lnSpc>
          <a:spcPct val="98000"/>
        </a:lnSpc>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cs typeface="Lucida Sans Unicode" panose="020B0602030504020204" pitchFamily="34" charset="0"/>
        </a:defRPr>
      </a:lvl7pPr>
      <a:lvl8pPr marL="3429000" indent="-228600" algn="l" defTabSz="457200" rtl="0" eaLnBrk="0" fontAlgn="base" hangingPunct="0">
        <a:lnSpc>
          <a:spcPct val="98000"/>
        </a:lnSpc>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cs typeface="Lucida Sans Unicode" panose="020B0602030504020204" pitchFamily="34" charset="0"/>
        </a:defRPr>
      </a:lvl8pPr>
      <a:lvl9pPr marL="3886200" indent="-228600" algn="l" defTabSz="457200" rtl="0" eaLnBrk="0" fontAlgn="base" hangingPunct="0">
        <a:lnSpc>
          <a:spcPct val="98000"/>
        </a:lnSpc>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cs typeface="Lucida Sans Unicode" panose="020B0602030504020204" pitchFamily="34" charset="0"/>
        </a:defRPr>
      </a:lvl9pPr>
    </p:titleStyle>
    <p:bodyStyle>
      <a:lvl1pPr marL="342900" indent="-342900" algn="l" defTabSz="457200" rtl="0" eaLnBrk="0" fontAlgn="base" hangingPunct="0">
        <a:lnSpc>
          <a:spcPct val="98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lnSpc>
          <a:spcPct val="98000"/>
        </a:lnSpc>
        <a:spcBef>
          <a:spcPct val="0"/>
        </a:spcBef>
        <a:spcAft>
          <a:spcPts val="1138"/>
        </a:spcAft>
        <a:buClr>
          <a:srgbClr val="000000"/>
        </a:buClr>
        <a:buSzPct val="100000"/>
        <a:buFont typeface="Times New Roman" panose="02020603050405020304" pitchFamily="18" charset="0"/>
        <a:defRPr sz="2400" kern="1200">
          <a:solidFill>
            <a:srgbClr val="000000"/>
          </a:solidFill>
          <a:latin typeface="+mn-lt"/>
          <a:ea typeface="+mn-ea"/>
          <a:cs typeface="+mn-cs"/>
        </a:defRPr>
      </a:lvl2pPr>
      <a:lvl3pPr marL="1143000" indent="-228600" algn="l" defTabSz="457200" rtl="0" eaLnBrk="0" fontAlgn="base" hangingPunct="0">
        <a:lnSpc>
          <a:spcPct val="98000"/>
        </a:lnSpc>
        <a:spcBef>
          <a:spcPct val="0"/>
        </a:spcBef>
        <a:spcAft>
          <a:spcPts val="850"/>
        </a:spcAft>
        <a:buClr>
          <a:srgbClr val="000000"/>
        </a:buClr>
        <a:buSzPct val="100000"/>
        <a:buFont typeface="Times New Roman" panose="02020603050405020304" pitchFamily="18" charset="0"/>
        <a:defRPr sz="2000" kern="1200">
          <a:solidFill>
            <a:srgbClr val="000000"/>
          </a:solidFill>
          <a:latin typeface="+mn-lt"/>
          <a:ea typeface="+mn-ea"/>
          <a:cs typeface="+mn-cs"/>
        </a:defRPr>
      </a:lvl3pPr>
      <a:lvl4pPr marL="1600200" indent="-228600" algn="l" defTabSz="457200" rtl="0" eaLnBrk="0" fontAlgn="base" hangingPunct="0">
        <a:lnSpc>
          <a:spcPct val="98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lnSpc>
          <a:spcPct val="98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09601" y="273051"/>
            <a:ext cx="10968567"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609601" y="1604963"/>
            <a:ext cx="10968567"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028" name="Text Box 3"/>
          <p:cNvSpPr txBox="1">
            <a:spLocks noChangeArrowheads="1"/>
          </p:cNvSpPr>
          <p:nvPr/>
        </p:nvSpPr>
        <p:spPr bwMode="auto">
          <a:xfrm>
            <a:off x="609600" y="6246814"/>
            <a:ext cx="2838451"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sz="1800">
              <a:ea typeface="Microsoft YaHei" panose="020B0503020204020204" pitchFamily="34" charset="-122"/>
            </a:endParaRPr>
          </a:p>
        </p:txBody>
      </p:sp>
      <p:sp>
        <p:nvSpPr>
          <p:cNvPr id="1029" name="Text Box 4"/>
          <p:cNvSpPr txBox="1">
            <a:spLocks noChangeArrowheads="1"/>
          </p:cNvSpPr>
          <p:nvPr/>
        </p:nvSpPr>
        <p:spPr bwMode="auto">
          <a:xfrm>
            <a:off x="4169834" y="6246814"/>
            <a:ext cx="386291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sz="1800">
              <a:ea typeface="Microsoft YaHei" panose="020B0503020204020204" pitchFamily="34" charset="-122"/>
            </a:endParaRPr>
          </a:p>
        </p:txBody>
      </p:sp>
      <p:sp>
        <p:nvSpPr>
          <p:cNvPr id="2" name="Rectangle 5"/>
          <p:cNvSpPr>
            <a:spLocks noGrp="1" noChangeArrowheads="1"/>
          </p:cNvSpPr>
          <p:nvPr>
            <p:ph type="sldNum"/>
          </p:nvPr>
        </p:nvSpPr>
        <p:spPr bwMode="auto">
          <a:xfrm>
            <a:off x="8741834" y="6246813"/>
            <a:ext cx="283633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5000"/>
              </a:lnSpc>
              <a:buSzPct val="100000"/>
              <a:tabLst>
                <a:tab pos="457200" algn="l"/>
                <a:tab pos="914400" algn="l"/>
                <a:tab pos="1371600" algn="l"/>
                <a:tab pos="1828800" algn="l"/>
              </a:tabLst>
              <a:defRPr sz="1400">
                <a:solidFill>
                  <a:srgbClr val="000000"/>
                </a:solidFill>
                <a:latin typeface="Times New Roman" panose="02020603050405020304" pitchFamily="18" charset="0"/>
                <a:ea typeface="Microsoft YaHei" panose="020B0503020204020204" pitchFamily="34" charset="-122"/>
              </a:defRPr>
            </a:lvl1pPr>
          </a:lstStyle>
          <a:p>
            <a:fld id="{40A3D8A0-3B2A-4EC9-BC40-BAF574C5E8AD}" type="slidenum">
              <a:rPr lang="en-US" altLang="en-US"/>
              <a:pPr/>
              <a:t>‹#›</a:t>
            </a:fld>
            <a:endParaRPr lang="en-US" altLang="en-US"/>
          </a:p>
        </p:txBody>
      </p:sp>
    </p:spTree>
    <p:extLst>
      <p:ext uri="{BB962C8B-B14F-4D97-AF65-F5344CB8AC3E}">
        <p14:creationId xmlns:p14="http://schemas.microsoft.com/office/powerpoint/2010/main" val="141986268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5pPr>
      <a:lvl6pPr marL="2514600" indent="-228600"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6pPr>
      <a:lvl7pPr marL="2971800" indent="-228600"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7pPr>
      <a:lvl8pPr marL="3429000" indent="-228600"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8pPr>
      <a:lvl9pPr marL="3886200" indent="-228600"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9pPr>
    </p:titleStyle>
    <p:bodyStyle>
      <a:lvl1pPr marL="342900" indent="-342900" algn="l" defTabSz="457200" rtl="0" eaLnBrk="0" fontAlgn="base" hangingPunct="0">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68"/>
        <p:cNvGrpSpPr/>
        <p:nvPr/>
      </p:nvGrpSpPr>
      <p:grpSpPr>
        <a:xfrm>
          <a:off x="0" y="0"/>
          <a:ext cx="0" cy="0"/>
          <a:chOff x="0" y="0"/>
          <a:chExt cx="0" cy="0"/>
        </a:xfrm>
      </p:grpSpPr>
      <p:pic>
        <p:nvPicPr>
          <p:cNvPr id="4" name="Picture 3" descr="A close up of a net&#10;&#10;Description automatically generated">
            <a:extLst>
              <a:ext uri="{FF2B5EF4-FFF2-40B4-BE49-F238E27FC236}">
                <a16:creationId xmlns:a16="http://schemas.microsoft.com/office/drawing/2014/main" id="{BDB03A0B-6EC2-3C48-8207-2DA579E22A84}"/>
              </a:ext>
            </a:extLst>
          </p:cNvPr>
          <p:cNvPicPr>
            <a:picLocks noChangeAspect="1"/>
          </p:cNvPicPr>
          <p:nvPr/>
        </p:nvPicPr>
        <p:blipFill>
          <a:blip r:embed="rId3"/>
          <a:stretch>
            <a:fillRect/>
          </a:stretch>
        </p:blipFill>
        <p:spPr>
          <a:xfrm>
            <a:off x="1453059" y="653994"/>
            <a:ext cx="9546565" cy="4195492"/>
          </a:xfrm>
          <a:prstGeom prst="rect">
            <a:avLst/>
          </a:prstGeom>
        </p:spPr>
      </p:pic>
      <p:pic>
        <p:nvPicPr>
          <p:cNvPr id="5" name="Grafik 4">
            <a:extLst>
              <a:ext uri="{FF2B5EF4-FFF2-40B4-BE49-F238E27FC236}">
                <a16:creationId xmlns:a16="http://schemas.microsoft.com/office/drawing/2014/main" id="{AAE60151-6B39-44E2-9681-01EC5A2B9325}"/>
              </a:ext>
            </a:extLst>
          </p:cNvPr>
          <p:cNvPicPr>
            <a:picLocks noChangeAspect="1"/>
          </p:cNvPicPr>
          <p:nvPr/>
        </p:nvPicPr>
        <p:blipFill>
          <a:blip r:embed="rId4"/>
          <a:stretch>
            <a:fillRect/>
          </a:stretch>
        </p:blipFill>
        <p:spPr>
          <a:xfrm>
            <a:off x="4465268" y="4968104"/>
            <a:ext cx="3268893" cy="1125482"/>
          </a:xfrm>
          <a:prstGeom prst="rect">
            <a:avLst/>
          </a:prstGeom>
          <a:solidFill>
            <a:schemeClr val="bg1"/>
          </a:solidFill>
        </p:spPr>
      </p:pic>
      <p:sp>
        <p:nvSpPr>
          <p:cNvPr id="3" name="Title 2">
            <a:extLst>
              <a:ext uri="{FF2B5EF4-FFF2-40B4-BE49-F238E27FC236}">
                <a16:creationId xmlns:a16="http://schemas.microsoft.com/office/drawing/2014/main" id="{3AC15553-7053-2248-E52F-30ECC5356207}"/>
              </a:ext>
            </a:extLst>
          </p:cNvPr>
          <p:cNvSpPr>
            <a:spLocks noGrp="1"/>
          </p:cNvSpPr>
          <p:nvPr>
            <p:ph type="ctrTitle"/>
          </p:nvPr>
        </p:nvSpPr>
        <p:spPr>
          <a:xfrm>
            <a:off x="1213272" y="1012095"/>
            <a:ext cx="10019377" cy="3481286"/>
          </a:xfrm>
        </p:spPr>
        <p:txBody>
          <a:bodyPr>
            <a:normAutofit fontScale="90000"/>
          </a:bodyPr>
          <a:lstStyle/>
          <a:p>
            <a:pPr algn="ctr"/>
            <a:r>
              <a:rPr lang="en-US" dirty="0">
                <a:solidFill>
                  <a:srgbClr val="FFFFFF"/>
                </a:solidFill>
              </a:rPr>
              <a:t>Online Antisemitism Before and After October 7</a:t>
            </a:r>
            <a:br>
              <a:rPr lang="en-US" dirty="0">
                <a:solidFill>
                  <a:srgbClr val="FFFFFF"/>
                </a:solidFill>
              </a:rPr>
            </a:br>
            <a:br>
              <a:rPr lang="en-US" dirty="0"/>
            </a:br>
            <a:br>
              <a:rPr lang="en-US" sz="2000" dirty="0"/>
            </a:br>
            <a:r>
              <a:rPr lang="en-US" sz="2000" dirty="0">
                <a:solidFill>
                  <a:schemeClr val="bg1"/>
                </a:solidFill>
              </a:rPr>
              <a:t>Workshop 1</a:t>
            </a:r>
            <a:br>
              <a:rPr lang="en-US" sz="2000" dirty="0">
                <a:solidFill>
                  <a:schemeClr val="bg1"/>
                </a:solidFill>
              </a:rPr>
            </a:br>
            <a:r>
              <a:rPr lang="en-US" sz="2000" dirty="0" err="1">
                <a:solidFill>
                  <a:schemeClr val="bg1"/>
                </a:solidFill>
              </a:rPr>
              <a:t>Datathon</a:t>
            </a:r>
            <a:r>
              <a:rPr lang="en-US" sz="2000" dirty="0">
                <a:solidFill>
                  <a:schemeClr val="bg1"/>
                </a:solidFill>
              </a:rPr>
              <a:t> &amp; Machine Learning Competition</a:t>
            </a:r>
            <a:br>
              <a:rPr lang="en-US" sz="2000" dirty="0"/>
            </a:br>
            <a:br>
              <a:rPr lang="en-US" sz="2000" dirty="0">
                <a:solidFill>
                  <a:schemeClr val="bg1"/>
                </a:solidFill>
              </a:rPr>
            </a:br>
            <a:br>
              <a:rPr lang="en-US" sz="2000" dirty="0">
                <a:solidFill>
                  <a:schemeClr val="bg1"/>
                </a:solidFill>
              </a:rPr>
            </a:br>
            <a:r>
              <a:rPr lang="en-US" sz="2000" dirty="0">
                <a:solidFill>
                  <a:schemeClr val="bg1"/>
                </a:solidFill>
              </a:rPr>
              <a:t>Günther Jikeli, Daniel </a:t>
            </a:r>
            <a:r>
              <a:rPr lang="en-US" sz="2000" dirty="0" err="1">
                <a:solidFill>
                  <a:schemeClr val="bg1"/>
                </a:solidFill>
              </a:rPr>
              <a:t>Miehling</a:t>
            </a:r>
            <a:r>
              <a:rPr lang="en-US" sz="2000" dirty="0">
                <a:solidFill>
                  <a:schemeClr val="bg1"/>
                </a:solidFill>
              </a:rPr>
              <a:t>, and Damir Cavar</a:t>
            </a:r>
            <a:br>
              <a:rPr lang="en-US" sz="2000" dirty="0">
                <a:solidFill>
                  <a:schemeClr val="bg1"/>
                </a:solidFill>
              </a:rPr>
            </a:br>
            <a:r>
              <a:rPr lang="en-US" sz="2000" dirty="0">
                <a:solidFill>
                  <a:schemeClr val="bg1"/>
                </a:solidFill>
              </a:rPr>
              <a:t>Research Lab </a:t>
            </a:r>
            <a:r>
              <a:rPr lang="en-US" sz="2000" i="1" dirty="0">
                <a:solidFill>
                  <a:schemeClr val="bg1"/>
                </a:solidFill>
              </a:rPr>
              <a:t>Social Media &amp; Hate</a:t>
            </a:r>
            <a:br>
              <a:rPr lang="en-US" i="1" dirty="0"/>
            </a:b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EE3738-B5D9-493A-B4E5-4BEF7F18689B}"/>
              </a:ext>
            </a:extLst>
          </p:cNvPr>
          <p:cNvSpPr txBox="1"/>
          <p:nvPr/>
        </p:nvSpPr>
        <p:spPr>
          <a:xfrm>
            <a:off x="4300538" y="6410644"/>
            <a:ext cx="2760951" cy="338554"/>
          </a:xfrm>
          <a:prstGeom prst="rect">
            <a:avLst/>
          </a:prstGeom>
          <a:noFill/>
          <a:ln>
            <a:solidFill>
              <a:schemeClr val="accent6">
                <a:lumMod val="60000"/>
                <a:lumOff val="4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80808"/>
                </a:solidFill>
                <a:effectLst/>
                <a:uLnTx/>
                <a:uFillTx/>
                <a:latin typeface="Calibri"/>
                <a:ea typeface="+mn-ea"/>
                <a:cs typeface="Lucida Sans Unicode"/>
              </a:rPr>
              <a:t>Hebrew Immigrant Aid Society</a:t>
            </a:r>
            <a:endParaRPr kumimoji="0" lang="en-US" sz="1600" b="0" i="0" u="none" strike="noStrike" kern="1200" cap="none" spc="0" normalizeH="0" baseline="0" noProof="0" dirty="0">
              <a:ln>
                <a:noFill/>
              </a:ln>
              <a:solidFill>
                <a:srgbClr val="000000"/>
              </a:solidFill>
              <a:effectLst/>
              <a:uLnTx/>
              <a:uFillTx/>
              <a:latin typeface="Calibri"/>
              <a:ea typeface="+mn-ea"/>
              <a:cs typeface="Lucida Sans Unicode"/>
            </a:endParaRPr>
          </a:p>
        </p:txBody>
      </p:sp>
      <p:sp>
        <p:nvSpPr>
          <p:cNvPr id="6" name="TextBox 5">
            <a:extLst>
              <a:ext uri="{FF2B5EF4-FFF2-40B4-BE49-F238E27FC236}">
                <a16:creationId xmlns:a16="http://schemas.microsoft.com/office/drawing/2014/main" id="{F52C3004-D801-EBCC-D492-D93D37778D69}"/>
              </a:ext>
            </a:extLst>
          </p:cNvPr>
          <p:cNvSpPr txBox="1"/>
          <p:nvPr/>
        </p:nvSpPr>
        <p:spPr>
          <a:xfrm>
            <a:off x="166255" y="397164"/>
            <a:ext cx="7820458" cy="1200329"/>
          </a:xfrm>
          <a:prstGeom prst="rect">
            <a:avLst/>
          </a:prstGeom>
          <a:noFill/>
        </p:spPr>
        <p:txBody>
          <a:bodyPr wrap="square" lIns="91440" tIns="45720" rIns="91440" bIns="45720" rtlCol="0" anchor="t">
            <a:spAutoFit/>
          </a:bodyPr>
          <a:lstStyle/>
          <a:p>
            <a:r>
              <a:rPr lang="en-US" sz="2400" b="1" dirty="0"/>
              <a:t>The terrorist who killed 11 people in 2018 at the Tree of Life Synagogue in Pittsburgh, PA was an active user of the social media platform Gab, where he became radicalized.</a:t>
            </a:r>
            <a:endParaRPr lang="en-US" sz="2400" b="1" dirty="0">
              <a:ea typeface="Calibri"/>
            </a:endParaRPr>
          </a:p>
        </p:txBody>
      </p:sp>
      <p:sp>
        <p:nvSpPr>
          <p:cNvPr id="7" name="TextBox 6">
            <a:extLst>
              <a:ext uri="{FF2B5EF4-FFF2-40B4-BE49-F238E27FC236}">
                <a16:creationId xmlns:a16="http://schemas.microsoft.com/office/drawing/2014/main" id="{2CC7FF4A-006E-971B-7FE5-8F2733AB239A}"/>
              </a:ext>
            </a:extLst>
          </p:cNvPr>
          <p:cNvSpPr txBox="1"/>
          <p:nvPr/>
        </p:nvSpPr>
        <p:spPr>
          <a:xfrm>
            <a:off x="1457325" y="2452968"/>
            <a:ext cx="2632710" cy="830997"/>
          </a:xfrm>
          <a:prstGeom prst="rect">
            <a:avLst/>
          </a:prstGeom>
          <a:noFill/>
        </p:spPr>
        <p:txBody>
          <a:bodyPr wrap="square" lIns="91440" tIns="45720" rIns="91440" bIns="45720" rtlCol="0" anchor="t">
            <a:spAutoFit/>
          </a:bodyPr>
          <a:lstStyle/>
          <a:p>
            <a:r>
              <a:rPr lang="en-US" sz="2400" dirty="0"/>
              <a:t>This is what he put in his bio on Gab</a:t>
            </a:r>
            <a:endParaRPr lang="de-DE" sz="2400" dirty="0"/>
          </a:p>
        </p:txBody>
      </p:sp>
      <p:cxnSp>
        <p:nvCxnSpPr>
          <p:cNvPr id="8" name="Straight Arrow Connector 7">
            <a:extLst>
              <a:ext uri="{FF2B5EF4-FFF2-40B4-BE49-F238E27FC236}">
                <a16:creationId xmlns:a16="http://schemas.microsoft.com/office/drawing/2014/main" id="{F9B9A4F6-5F28-4EE7-3A6E-A5231953D12E}"/>
              </a:ext>
            </a:extLst>
          </p:cNvPr>
          <p:cNvCxnSpPr/>
          <p:nvPr/>
        </p:nvCxnSpPr>
        <p:spPr bwMode="auto">
          <a:xfrm flipV="1">
            <a:off x="4082935" y="2800035"/>
            <a:ext cx="1394979" cy="21270"/>
          </a:xfrm>
          <a:prstGeom prst="straightConnector1">
            <a:avLst/>
          </a:prstGeom>
          <a:solidFill>
            <a:srgbClr val="00B8FF"/>
          </a:solidFill>
          <a:ln w="762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1B7B3639-888B-5E38-C8E4-320E88F700AE}"/>
              </a:ext>
            </a:extLst>
          </p:cNvPr>
          <p:cNvSpPr txBox="1"/>
          <p:nvPr/>
        </p:nvSpPr>
        <p:spPr>
          <a:xfrm>
            <a:off x="681124" y="5533544"/>
            <a:ext cx="2632710" cy="830997"/>
          </a:xfrm>
          <a:prstGeom prst="rect">
            <a:avLst/>
          </a:prstGeom>
          <a:noFill/>
        </p:spPr>
        <p:txBody>
          <a:bodyPr wrap="square" rtlCol="0">
            <a:spAutoFit/>
          </a:bodyPr>
          <a:lstStyle/>
          <a:p>
            <a:r>
              <a:rPr lang="en-US" sz="2400" dirty="0"/>
              <a:t>This is how he justified killing Jews</a:t>
            </a:r>
            <a:endParaRPr lang="de-DE" sz="2400" dirty="0"/>
          </a:p>
        </p:txBody>
      </p:sp>
      <p:cxnSp>
        <p:nvCxnSpPr>
          <p:cNvPr id="20" name="Straight Arrow Connector 19">
            <a:extLst>
              <a:ext uri="{FF2B5EF4-FFF2-40B4-BE49-F238E27FC236}">
                <a16:creationId xmlns:a16="http://schemas.microsoft.com/office/drawing/2014/main" id="{AFAFA718-A631-B781-9BEF-91624AE5BE58}"/>
              </a:ext>
            </a:extLst>
          </p:cNvPr>
          <p:cNvCxnSpPr/>
          <p:nvPr/>
        </p:nvCxnSpPr>
        <p:spPr bwMode="auto">
          <a:xfrm>
            <a:off x="3538971" y="5808320"/>
            <a:ext cx="3671454" cy="0"/>
          </a:xfrm>
          <a:prstGeom prst="straightConnector1">
            <a:avLst/>
          </a:prstGeom>
          <a:solidFill>
            <a:srgbClr val="00B8FF"/>
          </a:solidFill>
          <a:ln w="762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8" descr="A white background with black text&#10;&#10;Description automatically generated">
            <a:extLst>
              <a:ext uri="{FF2B5EF4-FFF2-40B4-BE49-F238E27FC236}">
                <a16:creationId xmlns:a16="http://schemas.microsoft.com/office/drawing/2014/main" id="{CBB9DB27-EFE5-355D-14F2-3323D74BD878}"/>
              </a:ext>
            </a:extLst>
          </p:cNvPr>
          <p:cNvPicPr>
            <a:picLocks noChangeAspect="1"/>
          </p:cNvPicPr>
          <p:nvPr/>
        </p:nvPicPr>
        <p:blipFill>
          <a:blip r:embed="rId3"/>
          <a:stretch>
            <a:fillRect/>
          </a:stretch>
        </p:blipFill>
        <p:spPr>
          <a:xfrm>
            <a:off x="5473700" y="1928495"/>
            <a:ext cx="5472430" cy="1677035"/>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9F85E231-86FA-D3CA-F347-0C64A1504565}"/>
              </a:ext>
            </a:extLst>
          </p:cNvPr>
          <p:cNvPicPr>
            <a:picLocks noChangeAspect="1"/>
          </p:cNvPicPr>
          <p:nvPr/>
        </p:nvPicPr>
        <p:blipFill>
          <a:blip r:embed="rId4"/>
          <a:stretch>
            <a:fillRect/>
          </a:stretch>
        </p:blipFill>
        <p:spPr>
          <a:xfrm>
            <a:off x="7320126" y="4257418"/>
            <a:ext cx="4803929" cy="2431989"/>
          </a:xfrm>
          <a:prstGeom prst="rect">
            <a:avLst/>
          </a:prstGeom>
        </p:spPr>
      </p:pic>
      <p:cxnSp>
        <p:nvCxnSpPr>
          <p:cNvPr id="5" name="Straight Connector 4">
            <a:extLst>
              <a:ext uri="{FF2B5EF4-FFF2-40B4-BE49-F238E27FC236}">
                <a16:creationId xmlns:a16="http://schemas.microsoft.com/office/drawing/2014/main" id="{675C1FB9-B3BA-4548-B4E6-8DB285F06E92}"/>
              </a:ext>
            </a:extLst>
          </p:cNvPr>
          <p:cNvCxnSpPr>
            <a:cxnSpLocks/>
          </p:cNvCxnSpPr>
          <p:nvPr/>
        </p:nvCxnSpPr>
        <p:spPr>
          <a:xfrm flipH="1">
            <a:off x="7061489" y="5356797"/>
            <a:ext cx="671496" cy="1070846"/>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582700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A1364A2-6BB1-43C7-AA70-69E8A7E42A8A}"/>
              </a:ext>
            </a:extLst>
          </p:cNvPr>
          <p:cNvSpPr txBox="1"/>
          <p:nvPr/>
        </p:nvSpPr>
        <p:spPr>
          <a:xfrm>
            <a:off x="699136" y="2887969"/>
            <a:ext cx="9059544" cy="748347"/>
          </a:xfrm>
          <a:prstGeom prst="rect">
            <a:avLst/>
          </a:prstGeom>
          <a:solidFill>
            <a:schemeClr val="accent4">
              <a:lumMod val="60000"/>
              <a:lumOff val="40000"/>
            </a:schemeClr>
          </a:solidFill>
        </p:spPr>
        <p:txBody>
          <a:bodyPr wrap="square" anchor="t">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“Why do you not understand what I say? It is because you cannot accept my word. </a:t>
            </a: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You are from your father the devil</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John 8:43-44</a:t>
            </a:r>
          </a:p>
        </p:txBody>
      </p:sp>
      <p:sp>
        <p:nvSpPr>
          <p:cNvPr id="13" name="Rectangle: Rounded Corners 12">
            <a:extLst>
              <a:ext uri="{FF2B5EF4-FFF2-40B4-BE49-F238E27FC236}">
                <a16:creationId xmlns:a16="http://schemas.microsoft.com/office/drawing/2014/main" id="{C3106296-4BB9-4FD9-BC47-42502979AD33}"/>
              </a:ext>
            </a:extLst>
          </p:cNvPr>
          <p:cNvSpPr/>
          <p:nvPr/>
        </p:nvSpPr>
        <p:spPr>
          <a:xfrm>
            <a:off x="277495" y="307976"/>
            <a:ext cx="5894705" cy="1398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fontScale="92500" lnSpcReduction="10000"/>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Powerful Accusation in the Christian Tradition: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Jews are evil</a:t>
            </a:r>
          </a:p>
        </p:txBody>
      </p:sp>
      <p:sp>
        <p:nvSpPr>
          <p:cNvPr id="8" name="Title 7">
            <a:extLst>
              <a:ext uri="{FF2B5EF4-FFF2-40B4-BE49-F238E27FC236}">
                <a16:creationId xmlns:a16="http://schemas.microsoft.com/office/drawing/2014/main" id="{01EC70AD-07AE-4D90-B850-5F670A2F6A4F}"/>
              </a:ext>
            </a:extLst>
          </p:cNvPr>
          <p:cNvSpPr>
            <a:spLocks noGrp="1"/>
          </p:cNvSpPr>
          <p:nvPr>
            <p:ph type="ctrTitle"/>
          </p:nvPr>
        </p:nvSpPr>
        <p:spPr>
          <a:xfrm>
            <a:off x="117126" y="3787263"/>
            <a:ext cx="11736069" cy="1313243"/>
          </a:xfrm>
        </p:spPr>
        <p:txBody>
          <a:bodyPr vert="horz" lIns="91440" tIns="45720" rIns="91440" bIns="45720" rtlCol="0" anchor="ctr">
            <a:normAutofit fontScale="90000"/>
          </a:bodyPr>
          <a:lstStyle/>
          <a:p>
            <a:r>
              <a:rPr lang="en-US" sz="2800">
                <a:latin typeface="+mn-lt"/>
              </a:rPr>
              <a:t>This is from the account in the New Testament of a heated dialogue between Jesus and Jews in Jerusalem. According to the story in John, people have been agitating and plotting against Jesus for some time. So Jesus reacts rather strongly and calls </a:t>
            </a:r>
            <a:r>
              <a:rPr lang="en-US" sz="2800" i="1">
                <a:latin typeface="+mn-lt"/>
              </a:rPr>
              <a:t>these agitators</a:t>
            </a:r>
            <a:r>
              <a:rPr lang="en-US" sz="2800">
                <a:latin typeface="+mn-lt"/>
              </a:rPr>
              <a:t> children of the devil. </a:t>
            </a:r>
          </a:p>
        </p:txBody>
      </p:sp>
      <p:cxnSp>
        <p:nvCxnSpPr>
          <p:cNvPr id="9" name="Connector: Curved 8">
            <a:extLst>
              <a:ext uri="{FF2B5EF4-FFF2-40B4-BE49-F238E27FC236}">
                <a16:creationId xmlns:a16="http://schemas.microsoft.com/office/drawing/2014/main" id="{15E5825D-8DE1-4E10-B51D-BE5B5316CE38}"/>
              </a:ext>
            </a:extLst>
          </p:cNvPr>
          <p:cNvCxnSpPr/>
          <p:nvPr/>
        </p:nvCxnSpPr>
        <p:spPr>
          <a:xfrm>
            <a:off x="10096500" y="992505"/>
            <a:ext cx="1162050" cy="1419225"/>
          </a:xfrm>
          <a:prstGeom prst="curvedConnector3">
            <a:avLst>
              <a:gd name="adj1" fmla="val 126042"/>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8FFEE624-8C34-40B9-8707-FCB3FA7078B7}"/>
              </a:ext>
            </a:extLst>
          </p:cNvPr>
          <p:cNvCxnSpPr/>
          <p:nvPr/>
        </p:nvCxnSpPr>
        <p:spPr>
          <a:xfrm>
            <a:off x="6286500" y="992505"/>
            <a:ext cx="1371600" cy="0"/>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pic>
        <p:nvPicPr>
          <p:cNvPr id="15" name="Picture 14">
            <a:extLst>
              <a:ext uri="{FF2B5EF4-FFF2-40B4-BE49-F238E27FC236}">
                <a16:creationId xmlns:a16="http://schemas.microsoft.com/office/drawing/2014/main" id="{762AEFAD-B709-4FBA-83E9-ABA29B46AA69}"/>
              </a:ext>
            </a:extLst>
          </p:cNvPr>
          <p:cNvPicPr>
            <a:picLocks noChangeAspect="1"/>
          </p:cNvPicPr>
          <p:nvPr/>
        </p:nvPicPr>
        <p:blipFill>
          <a:blip r:embed="rId2"/>
          <a:stretch>
            <a:fillRect/>
          </a:stretch>
        </p:blipFill>
        <p:spPr>
          <a:xfrm>
            <a:off x="7120713" y="135257"/>
            <a:ext cx="2874668" cy="2370340"/>
          </a:xfrm>
          <a:prstGeom prst="rect">
            <a:avLst/>
          </a:prstGeom>
        </p:spPr>
      </p:pic>
      <p:sp>
        <p:nvSpPr>
          <p:cNvPr id="4" name="Rectangle: Rounded Corners 3">
            <a:extLst>
              <a:ext uri="{FF2B5EF4-FFF2-40B4-BE49-F238E27FC236}">
                <a16:creationId xmlns:a16="http://schemas.microsoft.com/office/drawing/2014/main" id="{4F8E883E-C905-4113-8B81-925C3E7E1878}"/>
              </a:ext>
            </a:extLst>
          </p:cNvPr>
          <p:cNvSpPr/>
          <p:nvPr/>
        </p:nvSpPr>
        <p:spPr>
          <a:xfrm>
            <a:off x="7870470" y="446723"/>
            <a:ext cx="2124910" cy="109156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lnSpcReduction="10000"/>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Demonizing Jews</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0631994-AD0D-490E-9C33-04BED2547004}"/>
              </a:ext>
            </a:extLst>
          </p:cNvPr>
          <p:cNvSpPr txBox="1"/>
          <p:nvPr/>
        </p:nvSpPr>
        <p:spPr>
          <a:xfrm>
            <a:off x="3058361" y="5655714"/>
            <a:ext cx="8787864" cy="1200329"/>
          </a:xfrm>
          <a:prstGeom prst="rect">
            <a:avLst/>
          </a:prstGeom>
          <a:solidFill>
            <a:srgbClr val="92D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"Those who cite John, saying that 'Jews are children of the devil,' ignore statements in John, like 'Salvation comes from the Jews.’”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Bible scholar professor H. </a:t>
            </a:r>
            <a:r>
              <a:rPr kumimoji="0" lang="en-US" sz="2400" b="0" i="0" u="none" strike="noStrike" kern="1200" cap="none" spc="0" normalizeH="0" baseline="0" noProof="0" err="1">
                <a:ln>
                  <a:noFill/>
                </a:ln>
                <a:solidFill>
                  <a:prstClr val="black"/>
                </a:solidFill>
                <a:effectLst/>
                <a:uLnTx/>
                <a:uFillTx/>
                <a:latin typeface="Calibri" panose="020F0502020204030204"/>
                <a:ea typeface="+mn-ea"/>
                <a:cs typeface="+mn-cs"/>
              </a:rPr>
              <a:t>Attrige</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 name="Connector: Curved 16">
            <a:extLst>
              <a:ext uri="{FF2B5EF4-FFF2-40B4-BE49-F238E27FC236}">
                <a16:creationId xmlns:a16="http://schemas.microsoft.com/office/drawing/2014/main" id="{98C9E8BD-1380-46CE-80D8-AAAA3E418581}"/>
              </a:ext>
            </a:extLst>
          </p:cNvPr>
          <p:cNvCxnSpPr>
            <a:cxnSpLocks/>
          </p:cNvCxnSpPr>
          <p:nvPr/>
        </p:nvCxnSpPr>
        <p:spPr>
          <a:xfrm>
            <a:off x="1556820" y="5372473"/>
            <a:ext cx="1391942" cy="606780"/>
          </a:xfrm>
          <a:prstGeom prst="curvedConnector3">
            <a:avLst>
              <a:gd name="adj1" fmla="val 50000"/>
            </a:avLst>
          </a:prstGeom>
          <a:ln w="76200">
            <a:solidFill>
              <a:schemeClr val="accent6"/>
            </a:solidFill>
            <a:tailEnd type="triangle"/>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1E48DF7B-9549-4195-84E3-693149B4E34C}"/>
              </a:ext>
            </a:extLst>
          </p:cNvPr>
          <p:cNvSpPr txBox="1"/>
          <p:nvPr/>
        </p:nvSpPr>
        <p:spPr>
          <a:xfrm rot="1294189">
            <a:off x="1221920" y="5532032"/>
            <a:ext cx="17153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However</a:t>
            </a:r>
          </a:p>
        </p:txBody>
      </p:sp>
    </p:spTree>
    <p:extLst>
      <p:ext uri="{BB962C8B-B14F-4D97-AF65-F5344CB8AC3E}">
        <p14:creationId xmlns:p14="http://schemas.microsoft.com/office/powerpoint/2010/main" val="143368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F4DFD3D-9DFE-4846-B27F-7F4777668E8D}"/>
              </a:ext>
            </a:extLst>
          </p:cNvPr>
          <p:cNvGraphicFramePr>
            <a:graphicFrameLocks noGrp="1"/>
          </p:cNvGraphicFramePr>
          <p:nvPr/>
        </p:nvGraphicFramePr>
        <p:xfrm>
          <a:off x="25400" y="-10272"/>
          <a:ext cx="12192000" cy="6878544"/>
        </p:xfrm>
        <a:graphic>
          <a:graphicData uri="http://schemas.openxmlformats.org/drawingml/2006/table">
            <a:tbl>
              <a:tblPr firstRow="1" bandRow="1">
                <a:tableStyleId>{5C22544A-7EE6-4342-B048-85BDC9FD1C3A}</a:tableStyleId>
              </a:tblPr>
              <a:tblGrid>
                <a:gridCol w="4495800">
                  <a:extLst>
                    <a:ext uri="{9D8B030D-6E8A-4147-A177-3AD203B41FA5}">
                      <a16:colId xmlns:a16="http://schemas.microsoft.com/office/drawing/2014/main" val="195588208"/>
                    </a:ext>
                  </a:extLst>
                </a:gridCol>
                <a:gridCol w="7696200">
                  <a:extLst>
                    <a:ext uri="{9D8B030D-6E8A-4147-A177-3AD203B41FA5}">
                      <a16:colId xmlns:a16="http://schemas.microsoft.com/office/drawing/2014/main" val="3918571484"/>
                    </a:ext>
                  </a:extLst>
                </a:gridCol>
              </a:tblGrid>
              <a:tr h="331707">
                <a:tc>
                  <a:txBody>
                    <a:bodyPr/>
                    <a:lstStyle/>
                    <a:p>
                      <a:r>
                        <a:rPr lang="en-US" sz="2000"/>
                        <a:t>Historical Period</a:t>
                      </a:r>
                    </a:p>
                  </a:txBody>
                  <a:tcPr/>
                </a:tc>
                <a:tc>
                  <a:txBody>
                    <a:bodyPr/>
                    <a:lstStyle/>
                    <a:p>
                      <a:pPr algn="ctr"/>
                      <a:r>
                        <a:rPr lang="en-US" sz="2400"/>
                        <a:t>New Accusations Against Jews</a:t>
                      </a:r>
                    </a:p>
                  </a:txBody>
                  <a:tcPr/>
                </a:tc>
                <a:extLst>
                  <a:ext uri="{0D108BD9-81ED-4DB2-BD59-A6C34878D82A}">
                    <a16:rowId xmlns:a16="http://schemas.microsoft.com/office/drawing/2014/main" val="3306599604"/>
                  </a:ext>
                </a:extLst>
              </a:tr>
              <a:tr h="482423">
                <a:tc>
                  <a:txBody>
                    <a:bodyPr/>
                    <a:lstStyle/>
                    <a:p>
                      <a:r>
                        <a:rPr lang="en-US" sz="1800"/>
                        <a:t>Early </a:t>
                      </a:r>
                      <a:r>
                        <a:rPr lang="en-US" sz="1800" b="1"/>
                        <a:t>Christianity</a:t>
                      </a:r>
                      <a:r>
                        <a:rPr lang="en-US" sz="1800"/>
                        <a:t> in the tradition of Judaism</a:t>
                      </a:r>
                    </a:p>
                  </a:txBody>
                  <a:tcPr/>
                </a:tc>
                <a:tc>
                  <a:txBody>
                    <a:bodyPr/>
                    <a:lstStyle/>
                    <a:p>
                      <a:endParaRPr lang="en-US" sz="1000"/>
                    </a:p>
                  </a:txBody>
                  <a:tcPr/>
                </a:tc>
                <a:extLst>
                  <a:ext uri="{0D108BD9-81ED-4DB2-BD59-A6C34878D82A}">
                    <a16:rowId xmlns:a16="http://schemas.microsoft.com/office/drawing/2014/main" val="3551060607"/>
                  </a:ext>
                </a:extLst>
              </a:tr>
              <a:tr h="296790">
                <a:tc>
                  <a:txBody>
                    <a:bodyPr/>
                    <a:lstStyle/>
                    <a:p>
                      <a:r>
                        <a:rPr lang="en-US" sz="1800"/>
                        <a:t>Christianity separates from Judaism</a:t>
                      </a:r>
                    </a:p>
                  </a:txBody>
                  <a:tcPr/>
                </a:tc>
                <a:tc>
                  <a:txBody>
                    <a:bodyPr/>
                    <a:lstStyle/>
                    <a:p>
                      <a:endParaRPr lang="en-US" sz="1000"/>
                    </a:p>
                  </a:txBody>
                  <a:tcPr/>
                </a:tc>
                <a:extLst>
                  <a:ext uri="{0D108BD9-81ED-4DB2-BD59-A6C34878D82A}">
                    <a16:rowId xmlns:a16="http://schemas.microsoft.com/office/drawing/2014/main" val="3563480606"/>
                  </a:ext>
                </a:extLst>
              </a:tr>
              <a:tr h="279332">
                <a:tc>
                  <a:txBody>
                    <a:bodyPr/>
                    <a:lstStyle/>
                    <a:p>
                      <a:r>
                        <a:rPr lang="en-US" sz="1800"/>
                        <a:t>Early </a:t>
                      </a:r>
                      <a:r>
                        <a:rPr lang="en-US" sz="1800" b="1"/>
                        <a:t>Islam</a:t>
                      </a:r>
                    </a:p>
                  </a:txBody>
                  <a:tcPr/>
                </a:tc>
                <a:tc>
                  <a:txBody>
                    <a:bodyPr/>
                    <a:lstStyle/>
                    <a:p>
                      <a:endParaRPr lang="en-US" sz="1000"/>
                    </a:p>
                  </a:txBody>
                  <a:tcPr/>
                </a:tc>
                <a:extLst>
                  <a:ext uri="{0D108BD9-81ED-4DB2-BD59-A6C34878D82A}">
                    <a16:rowId xmlns:a16="http://schemas.microsoft.com/office/drawing/2014/main" val="1643761310"/>
                  </a:ext>
                </a:extLst>
              </a:tr>
              <a:tr h="396898">
                <a:tc>
                  <a:txBody>
                    <a:bodyPr/>
                    <a:lstStyle/>
                    <a:p>
                      <a:r>
                        <a:rPr lang="en-US" sz="1800"/>
                        <a:t>Islamic  conquests</a:t>
                      </a:r>
                    </a:p>
                  </a:txBody>
                  <a:tcPr/>
                </a:tc>
                <a:tc>
                  <a:txBody>
                    <a:bodyPr/>
                    <a:lstStyle/>
                    <a:p>
                      <a:endParaRPr lang="en-US" sz="1000"/>
                    </a:p>
                  </a:txBody>
                  <a:tcPr/>
                </a:tc>
                <a:extLst>
                  <a:ext uri="{0D108BD9-81ED-4DB2-BD59-A6C34878D82A}">
                    <a16:rowId xmlns:a16="http://schemas.microsoft.com/office/drawing/2014/main" val="164557179"/>
                  </a:ext>
                </a:extLst>
              </a:tr>
              <a:tr h="279332">
                <a:tc>
                  <a:txBody>
                    <a:bodyPr/>
                    <a:lstStyle/>
                    <a:p>
                      <a:r>
                        <a:rPr lang="en-US" sz="1800"/>
                        <a:t>Middle Ages </a:t>
                      </a:r>
                      <a:r>
                        <a:rPr lang="en-US" sz="1800" b="1"/>
                        <a:t>Crusades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tc>
                <a:extLst>
                  <a:ext uri="{0D108BD9-81ED-4DB2-BD59-A6C34878D82A}">
                    <a16:rowId xmlns:a16="http://schemas.microsoft.com/office/drawing/2014/main" val="2413043030"/>
                  </a:ext>
                </a:extLst>
              </a:tr>
              <a:tr h="410999">
                <a:tc>
                  <a:txBody>
                    <a:bodyPr/>
                    <a:lstStyle/>
                    <a:p>
                      <a:r>
                        <a:rPr lang="en-US" sz="1800"/>
                        <a:t>Middle Ages. Theological debates</a:t>
                      </a:r>
                    </a:p>
                  </a:txBody>
                  <a:tcPr/>
                </a:tc>
                <a:tc>
                  <a:txBody>
                    <a:bodyPr/>
                    <a:lstStyle/>
                    <a:p>
                      <a:endParaRPr lang="en-US" sz="1000"/>
                    </a:p>
                  </a:txBody>
                  <a:tcPr/>
                </a:tc>
                <a:extLst>
                  <a:ext uri="{0D108BD9-81ED-4DB2-BD59-A6C34878D82A}">
                    <a16:rowId xmlns:a16="http://schemas.microsoft.com/office/drawing/2014/main" val="1188283537"/>
                  </a:ext>
                </a:extLst>
              </a:tr>
              <a:tr h="455527">
                <a:tc>
                  <a:txBody>
                    <a:bodyPr/>
                    <a:lstStyle/>
                    <a:p>
                      <a:r>
                        <a:rPr lang="en-US" sz="1800"/>
                        <a:t>Middle Ages. Increasing importance of finance</a:t>
                      </a:r>
                    </a:p>
                  </a:txBody>
                  <a:tcPr/>
                </a:tc>
                <a:tc>
                  <a:txBody>
                    <a:bodyPr/>
                    <a:lstStyle/>
                    <a:p>
                      <a:endParaRPr lang="en-US" sz="1000"/>
                    </a:p>
                  </a:txBody>
                  <a:tcPr/>
                </a:tc>
                <a:extLst>
                  <a:ext uri="{0D108BD9-81ED-4DB2-BD59-A6C34878D82A}">
                    <a16:rowId xmlns:a16="http://schemas.microsoft.com/office/drawing/2014/main" val="3249114499"/>
                  </a:ext>
                </a:extLst>
              </a:tr>
              <a:tr h="279332">
                <a:tc>
                  <a:txBody>
                    <a:bodyPr/>
                    <a:lstStyle/>
                    <a:p>
                      <a:r>
                        <a:rPr lang="en-US" sz="1800" b="1"/>
                        <a:t>Black Death</a:t>
                      </a:r>
                    </a:p>
                  </a:txBody>
                  <a:tcPr/>
                </a:tc>
                <a:tc>
                  <a:txBody>
                    <a:bodyPr/>
                    <a:lstStyle/>
                    <a:p>
                      <a:endParaRPr lang="en-US" sz="1000"/>
                    </a:p>
                  </a:txBody>
                  <a:tcPr/>
                </a:tc>
                <a:extLst>
                  <a:ext uri="{0D108BD9-81ED-4DB2-BD59-A6C34878D82A}">
                    <a16:rowId xmlns:a16="http://schemas.microsoft.com/office/drawing/2014/main" val="574604408"/>
                  </a:ext>
                </a:extLst>
              </a:tr>
              <a:tr h="318705">
                <a:tc>
                  <a:txBody>
                    <a:bodyPr/>
                    <a:lstStyle/>
                    <a:p>
                      <a:r>
                        <a:rPr lang="en-US" sz="1800" b="1"/>
                        <a:t>Reconquista</a:t>
                      </a:r>
                    </a:p>
                  </a:txBody>
                  <a:tcPr/>
                </a:tc>
                <a:tc>
                  <a:txBody>
                    <a:bodyPr/>
                    <a:lstStyle/>
                    <a:p>
                      <a:endParaRPr lang="en-US" sz="1000"/>
                    </a:p>
                  </a:txBody>
                  <a:tcPr/>
                </a:tc>
                <a:extLst>
                  <a:ext uri="{0D108BD9-81ED-4DB2-BD59-A6C34878D82A}">
                    <a16:rowId xmlns:a16="http://schemas.microsoft.com/office/drawing/2014/main" val="851457355"/>
                  </a:ext>
                </a:extLst>
              </a:tr>
              <a:tr h="325127">
                <a:tc>
                  <a:txBody>
                    <a:bodyPr/>
                    <a:lstStyle/>
                    <a:p>
                      <a:r>
                        <a:rPr lang="en-US" sz="1800"/>
                        <a:t> </a:t>
                      </a:r>
                      <a:r>
                        <a:rPr lang="en-US" sz="1800" b="1"/>
                        <a:t>Reformation</a:t>
                      </a:r>
                    </a:p>
                  </a:txBody>
                  <a:tcPr/>
                </a:tc>
                <a:tc>
                  <a:txBody>
                    <a:bodyPr/>
                    <a:lstStyle/>
                    <a:p>
                      <a:endParaRPr lang="en-US" sz="1000"/>
                    </a:p>
                  </a:txBody>
                  <a:tcPr/>
                </a:tc>
                <a:extLst>
                  <a:ext uri="{0D108BD9-81ED-4DB2-BD59-A6C34878D82A}">
                    <a16:rowId xmlns:a16="http://schemas.microsoft.com/office/drawing/2014/main" val="3578308154"/>
                  </a:ext>
                </a:extLst>
              </a:tr>
              <a:tr h="476168">
                <a:tc>
                  <a:txBody>
                    <a:bodyPr/>
                    <a:lstStyle/>
                    <a:p>
                      <a:r>
                        <a:rPr lang="en-US" sz="1800" b="1"/>
                        <a:t>Enlightenment</a:t>
                      </a:r>
                    </a:p>
                  </a:txBody>
                  <a:tcPr/>
                </a:tc>
                <a:tc>
                  <a:txBody>
                    <a:bodyPr/>
                    <a:lstStyle/>
                    <a:p>
                      <a:endParaRPr lang="en-US" sz="1000"/>
                    </a:p>
                  </a:txBody>
                  <a:tcPr/>
                </a:tc>
                <a:extLst>
                  <a:ext uri="{0D108BD9-81ED-4DB2-BD59-A6C34878D82A}">
                    <a16:rowId xmlns:a16="http://schemas.microsoft.com/office/drawing/2014/main" val="1345210748"/>
                  </a:ext>
                </a:extLst>
              </a:tr>
              <a:tr h="399265">
                <a:tc>
                  <a:txBody>
                    <a:bodyPr/>
                    <a:lstStyle/>
                    <a:p>
                      <a:r>
                        <a:rPr lang="en-US" sz="1800" b="1"/>
                        <a:t>Nationalism</a:t>
                      </a:r>
                    </a:p>
                  </a:txBody>
                  <a:tcPr/>
                </a:tc>
                <a:tc>
                  <a:txBody>
                    <a:bodyPr/>
                    <a:lstStyle/>
                    <a:p>
                      <a:endParaRPr lang="en-US" sz="1000"/>
                    </a:p>
                  </a:txBody>
                  <a:tcPr/>
                </a:tc>
                <a:extLst>
                  <a:ext uri="{0D108BD9-81ED-4DB2-BD59-A6C34878D82A}">
                    <a16:rowId xmlns:a16="http://schemas.microsoft.com/office/drawing/2014/main" val="3136758969"/>
                  </a:ext>
                </a:extLst>
              </a:tr>
              <a:tr h="599664">
                <a:tc>
                  <a:txBody>
                    <a:bodyPr/>
                    <a:lstStyle/>
                    <a:p>
                      <a:r>
                        <a:rPr lang="en-US" sz="1800" b="1"/>
                        <a:t>Rapid global changes of societies</a:t>
                      </a:r>
                    </a:p>
                  </a:txBody>
                  <a:tcPr/>
                </a:tc>
                <a:tc>
                  <a:txBody>
                    <a:bodyPr/>
                    <a:lstStyle/>
                    <a:p>
                      <a:endParaRPr lang="en-US" sz="1000"/>
                    </a:p>
                  </a:txBody>
                  <a:tcPr/>
                </a:tc>
                <a:extLst>
                  <a:ext uri="{0D108BD9-81ED-4DB2-BD59-A6C34878D82A}">
                    <a16:rowId xmlns:a16="http://schemas.microsoft.com/office/drawing/2014/main" val="3138351503"/>
                  </a:ext>
                </a:extLst>
              </a:tr>
              <a:tr h="361828">
                <a:tc>
                  <a:txBody>
                    <a:bodyPr/>
                    <a:lstStyle/>
                    <a:p>
                      <a:r>
                        <a:rPr lang="en-US" sz="1800" b="1"/>
                        <a:t>Nazism</a:t>
                      </a:r>
                    </a:p>
                  </a:txBody>
                  <a:tcPr/>
                </a:tc>
                <a:tc>
                  <a:txBody>
                    <a:bodyPr/>
                    <a:lstStyle/>
                    <a:p>
                      <a:endParaRPr lang="en-US" sz="1000"/>
                    </a:p>
                  </a:txBody>
                  <a:tcPr/>
                </a:tc>
                <a:extLst>
                  <a:ext uri="{0D108BD9-81ED-4DB2-BD59-A6C34878D82A}">
                    <a16:rowId xmlns:a16="http://schemas.microsoft.com/office/drawing/2014/main" val="3818413818"/>
                  </a:ext>
                </a:extLst>
              </a:tr>
              <a:tr h="521729">
                <a:tc>
                  <a:txBody>
                    <a:bodyPr/>
                    <a:lstStyle/>
                    <a:p>
                      <a:r>
                        <a:rPr lang="en-US" sz="1800"/>
                        <a:t>Post-WWII</a:t>
                      </a:r>
                    </a:p>
                    <a:p>
                      <a:endParaRPr lang="en-US" sz="1800"/>
                    </a:p>
                  </a:txBody>
                  <a:tcPr/>
                </a:tc>
                <a:tc>
                  <a:txBody>
                    <a:bodyPr/>
                    <a:lstStyle/>
                    <a:p>
                      <a:pPr marL="0" indent="0">
                        <a:buFontTx/>
                        <a:buNone/>
                      </a:pPr>
                      <a:endParaRPr lang="en-US" sz="1000"/>
                    </a:p>
                  </a:txBody>
                  <a:tcPr/>
                </a:tc>
                <a:extLst>
                  <a:ext uri="{0D108BD9-81ED-4DB2-BD59-A6C34878D82A}">
                    <a16:rowId xmlns:a16="http://schemas.microsoft.com/office/drawing/2014/main" val="377231418"/>
                  </a:ext>
                </a:extLst>
              </a:tr>
            </a:tbl>
          </a:graphicData>
        </a:graphic>
      </p:graphicFrame>
      <p:sp>
        <p:nvSpPr>
          <p:cNvPr id="4" name="Oval 3">
            <a:extLst>
              <a:ext uri="{FF2B5EF4-FFF2-40B4-BE49-F238E27FC236}">
                <a16:creationId xmlns:a16="http://schemas.microsoft.com/office/drawing/2014/main" id="{89587F79-DDE4-4B8E-9CC0-F271783AC243}"/>
              </a:ext>
            </a:extLst>
          </p:cNvPr>
          <p:cNvSpPr/>
          <p:nvPr/>
        </p:nvSpPr>
        <p:spPr bwMode="auto">
          <a:xfrm>
            <a:off x="4902200" y="381002"/>
            <a:ext cx="6756400" cy="6324599"/>
          </a:xfrm>
          <a:prstGeom prst="ellipse">
            <a:avLst/>
          </a:prstGeom>
          <a:solidFill>
            <a:schemeClr val="accent4">
              <a:lumMod val="20000"/>
              <a:lumOff val="80000"/>
              <a:alpha val="59000"/>
            </a:schemeClr>
          </a:solidFill>
          <a:ln w="9525" cap="flat" cmpd="sng" algn="ctr">
            <a:solidFill>
              <a:srgbClr val="FF0000"/>
            </a:solid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
                <a:srgbClr val="000000"/>
              </a:buClr>
              <a:buSzPct val="100000"/>
              <a:buFontTx/>
              <a:buNone/>
              <a:tabLst/>
              <a:defRPr/>
            </a:pP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Targeting </a:t>
            </a:r>
            <a:r>
              <a:rPr kumimoji="0" lang="en-US" sz="2400" b="1" i="0" u="none" strike="noStrike" kern="1200" cap="none" spc="0" normalizeH="0" baseline="0" noProof="0">
                <a:ln>
                  <a:noFill/>
                </a:ln>
                <a:solidFill>
                  <a:srgbClr val="FF0000"/>
                </a:solidFill>
                <a:effectLst/>
                <a:uLnTx/>
                <a:uFillTx/>
                <a:latin typeface="Arial" panose="020B0604020202020204" pitchFamily="34" charset="0"/>
                <a:ea typeface="+mn-ea"/>
                <a:cs typeface="+mn-cs"/>
              </a:rPr>
              <a:t>religion</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a:t>
            </a:r>
            <a:r>
              <a:rPr kumimoji="0" lang="en-US" sz="2400" b="1" i="0" u="none" strike="noStrike" kern="1200" cap="none" spc="0" normalizeH="0" baseline="0" noProof="0">
                <a:ln>
                  <a:noFill/>
                </a:ln>
                <a:solidFill>
                  <a:srgbClr val="FF0000"/>
                </a:solidFill>
                <a:effectLst/>
                <a:uLnTx/>
                <a:uFillTx/>
                <a:latin typeface="Arial" panose="020B0604020202020204" pitchFamily="34" charset="0"/>
                <a:ea typeface="+mn-ea"/>
                <a:cs typeface="+mn-cs"/>
              </a:rPr>
              <a:t>Jews are evil,</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and Jews are </a:t>
            </a:r>
            <a:r>
              <a:rPr kumimoji="0" lang="en-US" sz="2400" b="1" i="0" u="none" strike="noStrike" kern="1200" cap="none" spc="0" normalizeH="0" baseline="0" noProof="0">
                <a:ln>
                  <a:noFill/>
                </a:ln>
                <a:solidFill>
                  <a:srgbClr val="FF0000"/>
                </a:solidFill>
                <a:effectLst/>
                <a:uLnTx/>
                <a:uFillTx/>
                <a:latin typeface="Arial" panose="020B0604020202020204" pitchFamily="34" charset="0"/>
                <a:ea typeface="+mn-ea"/>
                <a:cs typeface="+mn-cs"/>
              </a:rPr>
              <a:t>enemies</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a:t>
            </a:r>
          </a:p>
        </p:txBody>
      </p:sp>
      <p:sp>
        <p:nvSpPr>
          <p:cNvPr id="5" name="Oval 4">
            <a:extLst>
              <a:ext uri="{FF2B5EF4-FFF2-40B4-BE49-F238E27FC236}">
                <a16:creationId xmlns:a16="http://schemas.microsoft.com/office/drawing/2014/main" id="{E1B12FD4-8127-4172-A626-E13D9C26800E}"/>
              </a:ext>
            </a:extLst>
          </p:cNvPr>
          <p:cNvSpPr/>
          <p:nvPr/>
        </p:nvSpPr>
        <p:spPr bwMode="auto">
          <a:xfrm>
            <a:off x="3911600" y="2001520"/>
            <a:ext cx="8280400" cy="4704080"/>
          </a:xfrm>
          <a:prstGeom prst="ellipse">
            <a:avLst/>
          </a:prstGeom>
          <a:solidFill>
            <a:schemeClr val="accent4">
              <a:lumMod val="60000"/>
              <a:lumOff val="40000"/>
              <a:alpha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
                <a:srgbClr val="000000"/>
              </a:buClr>
              <a:buSzPct val="100000"/>
              <a:buFontTx/>
              <a:buNone/>
              <a:tabLst/>
              <a:defRPr/>
            </a:pPr>
            <a:r>
              <a:rPr kumimoji="0" lang="en-US" sz="2400" b="1" i="0" u="none" strike="noStrike" kern="1200" cap="none" spc="0" normalizeH="0" baseline="0" noProof="0">
                <a:ln>
                  <a:noFill/>
                </a:ln>
                <a:solidFill>
                  <a:srgbClr val="FF0000"/>
                </a:solidFill>
                <a:effectLst/>
                <a:uLnTx/>
                <a:uFillTx/>
                <a:latin typeface="Arial" panose="020B0604020202020204" pitchFamily="34" charset="0"/>
                <a:ea typeface="+mn-ea"/>
                <a:cs typeface="+mn-cs"/>
              </a:rPr>
              <a:t>Delusional</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accusations (</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e.g. </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blood libel, responsible for Black Death) </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sym typeface="Wingdings" panose="05000000000000000000" pitchFamily="2" charset="2"/>
              </a:rPr>
              <a:t></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pogroms.</a:t>
            </a:r>
          </a:p>
        </p:txBody>
      </p:sp>
      <p:sp>
        <p:nvSpPr>
          <p:cNvPr id="6" name="Oval 5">
            <a:extLst>
              <a:ext uri="{FF2B5EF4-FFF2-40B4-BE49-F238E27FC236}">
                <a16:creationId xmlns:a16="http://schemas.microsoft.com/office/drawing/2014/main" id="{9AB6DB80-2485-4560-B318-34695B55007A}"/>
              </a:ext>
            </a:extLst>
          </p:cNvPr>
          <p:cNvSpPr/>
          <p:nvPr/>
        </p:nvSpPr>
        <p:spPr bwMode="auto">
          <a:xfrm>
            <a:off x="5600697" y="3617186"/>
            <a:ext cx="5511802" cy="3200398"/>
          </a:xfrm>
          <a:prstGeom prst="ellipse">
            <a:avLst/>
          </a:prstGeom>
          <a:solidFill>
            <a:schemeClr val="accent2">
              <a:lumMod val="75000"/>
              <a:alpha val="44000"/>
            </a:schemeClr>
          </a:solidFill>
          <a:ln w="9525" cap="flat" cmpd="sng" algn="ctr">
            <a:solidFill>
              <a:srgbClr val="FF0000"/>
            </a:solidFill>
            <a:prstDash val="solid"/>
            <a:round/>
            <a:headEnd type="none" w="med" len="med"/>
            <a:tailEnd type="none" w="med" len="med"/>
          </a:ln>
          <a:effectLst/>
        </p:spPr>
        <p:txBody>
          <a:bodyPr vert="horz" wrap="square" lIns="91440" tIns="274320" rIns="91440" bIns="45720" numCol="1" rtlCol="0" anchor="t"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
                <a:srgbClr val="000000"/>
              </a:buClr>
              <a:buSzPct val="100000"/>
              <a:buFontTx/>
              <a:buNone/>
              <a:tabLst/>
              <a:defRPr/>
            </a:pP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Targeting</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a:t>
            </a:r>
            <a:r>
              <a:rPr kumimoji="0" lang="en-US" sz="2400" b="1" i="0" u="none" strike="noStrike" kern="1200" cap="none" spc="0" normalizeH="0" baseline="0" noProof="0">
                <a:ln>
                  <a:noFill/>
                </a:ln>
                <a:solidFill>
                  <a:srgbClr val="FF0000"/>
                </a:solidFill>
                <a:effectLst/>
                <a:uLnTx/>
                <a:uFillTx/>
                <a:latin typeface="Arial" panose="020B0604020202020204" pitchFamily="34" charset="0"/>
                <a:ea typeface="+mn-ea"/>
                <a:cs typeface="+mn-cs"/>
              </a:rPr>
              <a:t>blood</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and </a:t>
            </a:r>
            <a:r>
              <a:rPr kumimoji="0" lang="en-US" sz="2400" b="1" i="0" u="none" strike="noStrike" kern="1200" cap="none" spc="0" normalizeH="0" baseline="0" noProof="0">
                <a:ln>
                  <a:noFill/>
                </a:ln>
                <a:solidFill>
                  <a:srgbClr val="FF0000"/>
                </a:solidFill>
                <a:effectLst/>
                <a:uLnTx/>
                <a:uFillTx/>
                <a:latin typeface="Arial" panose="020B0604020202020204" pitchFamily="34" charset="0"/>
                <a:ea typeface="+mn-ea"/>
                <a:cs typeface="+mn-cs"/>
              </a:rPr>
              <a:t>race </a:t>
            </a: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sym typeface="Wingdings" panose="05000000000000000000" pitchFamily="2" charset="2"/>
              </a:rPr>
              <a:t> most extreme violence</a:t>
            </a:r>
            <a:endPar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8" name="Oval 7">
            <a:extLst>
              <a:ext uri="{FF2B5EF4-FFF2-40B4-BE49-F238E27FC236}">
                <a16:creationId xmlns:a16="http://schemas.microsoft.com/office/drawing/2014/main" id="{7BEC3A5A-CE73-4215-B7D3-3E1651CF2A35}"/>
              </a:ext>
            </a:extLst>
          </p:cNvPr>
          <p:cNvSpPr/>
          <p:nvPr/>
        </p:nvSpPr>
        <p:spPr bwMode="auto">
          <a:xfrm>
            <a:off x="2324100" y="6299200"/>
            <a:ext cx="9867900" cy="518384"/>
          </a:xfrm>
          <a:prstGeom prst="ellipse">
            <a:avLst/>
          </a:prstGeom>
          <a:solidFill>
            <a:srgbClr val="00B0F0">
              <a:alpha val="70000"/>
            </a:srgbClr>
          </a:solidFill>
          <a:ln w="9525" cap="flat" cmpd="sng" algn="ctr">
            <a:solidFill>
              <a:srgbClr val="FF0000"/>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
                <a:srgbClr val="000000"/>
              </a:buClr>
              <a:buSzPct val="100000"/>
              <a:buFontTx/>
              <a:buNone/>
              <a:tabLst/>
              <a:defRPr/>
            </a:pP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Targeting </a:t>
            </a:r>
            <a:r>
              <a:rPr kumimoji="0" lang="en-US" sz="2400" b="1" i="0" u="none" strike="noStrike" kern="1200" cap="none" spc="0" normalizeH="0" baseline="0" noProof="0">
                <a:ln>
                  <a:noFill/>
                </a:ln>
                <a:solidFill>
                  <a:srgbClr val="FF0000"/>
                </a:solidFill>
                <a:effectLst/>
                <a:uLnTx/>
                <a:uFillTx/>
                <a:latin typeface="Calibri" panose="020F0502020204030204"/>
                <a:ea typeface="+mn-ea"/>
                <a:cs typeface="+mn-cs"/>
              </a:rPr>
              <a:t>Israel</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 and the </a:t>
            </a:r>
            <a:r>
              <a:rPr kumimoji="0" lang="en-US" sz="2400" b="1" i="0" u="none" strike="noStrike" kern="1200" cap="none" spc="0" normalizeH="0" baseline="0" noProof="0">
                <a:ln>
                  <a:noFill/>
                </a:ln>
                <a:solidFill>
                  <a:srgbClr val="FF0000"/>
                </a:solidFill>
                <a:effectLst/>
                <a:uLnTx/>
                <a:uFillTx/>
                <a:latin typeface="Calibri" panose="020F0502020204030204"/>
                <a:ea typeface="+mn-ea"/>
                <a:cs typeface="+mn-cs"/>
              </a:rPr>
              <a:t>Memory</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 of the Holocaust</a:t>
            </a:r>
            <a:endParaRPr kumimoji="0" lang="en-US" sz="24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2" name="TextBox 1">
            <a:extLst>
              <a:ext uri="{FF2B5EF4-FFF2-40B4-BE49-F238E27FC236}">
                <a16:creationId xmlns:a16="http://schemas.microsoft.com/office/drawing/2014/main" id="{DACA46FA-EA68-6D8B-621C-3BF8B1EEC59D}"/>
              </a:ext>
            </a:extLst>
          </p:cNvPr>
          <p:cNvSpPr txBox="1"/>
          <p:nvPr/>
        </p:nvSpPr>
        <p:spPr>
          <a:xfrm>
            <a:off x="166254" y="-1236231"/>
            <a:ext cx="1840675" cy="246221"/>
          </a:xfrm>
          <a:prstGeom prst="rect">
            <a:avLst/>
          </a:prstGeom>
          <a:noFill/>
        </p:spPr>
        <p:txBody>
          <a:bodyPr wrap="square" rtlCol="0">
            <a:spAutoFit/>
          </a:bodyPr>
          <a:lstStyle/>
          <a:p>
            <a:r>
              <a:rPr lang="en-US" sz="1000"/>
              <a:t>Dr. Gunther Jikeli, Sept. 3, 2024</a:t>
            </a:r>
            <a:endParaRPr lang="de-DE" sz="1000"/>
          </a:p>
        </p:txBody>
      </p:sp>
    </p:spTree>
    <p:extLst>
      <p:ext uri="{BB962C8B-B14F-4D97-AF65-F5344CB8AC3E}">
        <p14:creationId xmlns:p14="http://schemas.microsoft.com/office/powerpoint/2010/main" val="2760869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F4DFD3D-9DFE-4846-B27F-7F4777668E8D}"/>
              </a:ext>
            </a:extLst>
          </p:cNvPr>
          <p:cNvGraphicFramePr>
            <a:graphicFrameLocks noGrp="1"/>
          </p:cNvGraphicFramePr>
          <p:nvPr/>
        </p:nvGraphicFramePr>
        <p:xfrm>
          <a:off x="0" y="0"/>
          <a:ext cx="12192000" cy="6850112"/>
        </p:xfrm>
        <a:graphic>
          <a:graphicData uri="http://schemas.openxmlformats.org/drawingml/2006/table">
            <a:tbl>
              <a:tblPr firstRow="1" bandRow="1">
                <a:tableStyleId>{5C22544A-7EE6-4342-B048-85BDC9FD1C3A}</a:tableStyleId>
              </a:tblPr>
              <a:tblGrid>
                <a:gridCol w="1428750">
                  <a:extLst>
                    <a:ext uri="{9D8B030D-6E8A-4147-A177-3AD203B41FA5}">
                      <a16:colId xmlns:a16="http://schemas.microsoft.com/office/drawing/2014/main" val="195588208"/>
                    </a:ext>
                  </a:extLst>
                </a:gridCol>
                <a:gridCol w="5842000">
                  <a:extLst>
                    <a:ext uri="{9D8B030D-6E8A-4147-A177-3AD203B41FA5}">
                      <a16:colId xmlns:a16="http://schemas.microsoft.com/office/drawing/2014/main" val="4270998191"/>
                    </a:ext>
                  </a:extLst>
                </a:gridCol>
                <a:gridCol w="4921250">
                  <a:extLst>
                    <a:ext uri="{9D8B030D-6E8A-4147-A177-3AD203B41FA5}">
                      <a16:colId xmlns:a16="http://schemas.microsoft.com/office/drawing/2014/main" val="3918571484"/>
                    </a:ext>
                  </a:extLst>
                </a:gridCol>
              </a:tblGrid>
              <a:tr h="298530">
                <a:tc>
                  <a:txBody>
                    <a:bodyPr/>
                    <a:lstStyle/>
                    <a:p>
                      <a:r>
                        <a:rPr lang="en-US" sz="1100"/>
                        <a:t>Historical Period</a:t>
                      </a:r>
                    </a:p>
                  </a:txBody>
                  <a:tcPr/>
                </a:tc>
                <a:tc>
                  <a:txBody>
                    <a:bodyPr/>
                    <a:lstStyle/>
                    <a:p>
                      <a:r>
                        <a:rPr lang="en-US" sz="1100"/>
                        <a:t>Major real or perceived problems and ills of society</a:t>
                      </a:r>
                    </a:p>
                  </a:txBody>
                  <a:tcPr/>
                </a:tc>
                <a:tc>
                  <a:txBody>
                    <a:bodyPr/>
                    <a:lstStyle/>
                    <a:p>
                      <a:r>
                        <a:rPr lang="en-US" sz="1100"/>
                        <a:t>Accusations against Jews</a:t>
                      </a:r>
                    </a:p>
                  </a:txBody>
                  <a:tcPr/>
                </a:tc>
                <a:extLst>
                  <a:ext uri="{0D108BD9-81ED-4DB2-BD59-A6C34878D82A}">
                    <a16:rowId xmlns:a16="http://schemas.microsoft.com/office/drawing/2014/main" val="3306599604"/>
                  </a:ext>
                </a:extLst>
              </a:tr>
              <a:tr h="565636">
                <a:tc>
                  <a:txBody>
                    <a:bodyPr/>
                    <a:lstStyle/>
                    <a:p>
                      <a:pPr algn="ctr"/>
                      <a:r>
                        <a:rPr lang="en-US" sz="1100"/>
                        <a:t>Early Christianity in the tradition of Judaism</a:t>
                      </a:r>
                    </a:p>
                  </a:txBody>
                  <a:tcPr marL="45720" marR="45720"/>
                </a:tc>
                <a:tc>
                  <a:txBody>
                    <a:bodyPr/>
                    <a:lstStyle/>
                    <a:p>
                      <a:r>
                        <a:rPr lang="en-US" sz="1100"/>
                        <a:t>What is the true belief in the prophets and scripture?</a:t>
                      </a:r>
                    </a:p>
                    <a:p>
                      <a:r>
                        <a:rPr lang="en-US" sz="1100"/>
                        <a:t>What about the covenant with God?</a:t>
                      </a:r>
                    </a:p>
                  </a:txBody>
                  <a:tcPr/>
                </a:tc>
                <a:tc>
                  <a:txBody>
                    <a:bodyPr/>
                    <a:lstStyle/>
                    <a:p>
                      <a:r>
                        <a:rPr lang="en-US" sz="1100"/>
                        <a:t>“Jews killed Jesus Christ.” </a:t>
                      </a:r>
                      <a:r>
                        <a:rPr lang="en-US" sz="1100">
                          <a:sym typeface="Wingdings" panose="05000000000000000000" pitchFamily="2" charset="2"/>
                        </a:rPr>
                        <a:t> Jews reject truth and are evil.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“Jews have not accepted the new covenant and are therefore condemned to be dispersed and live in misery.”</a:t>
                      </a:r>
                    </a:p>
                  </a:txBody>
                  <a:tcPr/>
                </a:tc>
                <a:extLst>
                  <a:ext uri="{0D108BD9-81ED-4DB2-BD59-A6C34878D82A}">
                    <a16:rowId xmlns:a16="http://schemas.microsoft.com/office/drawing/2014/main" val="3551060607"/>
                  </a:ext>
                </a:extLst>
              </a:tr>
              <a:tr h="226067">
                <a:tc>
                  <a:txBody>
                    <a:bodyPr/>
                    <a:lstStyle/>
                    <a:p>
                      <a:pPr algn="ctr"/>
                      <a:r>
                        <a:rPr lang="en-US" sz="1100"/>
                        <a:t>Christianity separates from Judaism</a:t>
                      </a:r>
                    </a:p>
                  </a:txBody>
                  <a:tcPr marL="45720" marR="45720"/>
                </a:tc>
                <a:tc>
                  <a:txBody>
                    <a:bodyPr/>
                    <a:lstStyle/>
                    <a:p>
                      <a:r>
                        <a:rPr lang="en-US" sz="1100"/>
                        <a:t>Forming a Christian identity and canon of scripture.</a:t>
                      </a:r>
                    </a:p>
                  </a:txBody>
                  <a:tcPr/>
                </a:tc>
                <a:tc>
                  <a:txBody>
                    <a:bodyPr/>
                    <a:lstStyle/>
                    <a:p>
                      <a:r>
                        <a:rPr lang="en-US" sz="1100"/>
                        <a:t>“Jews are the enemies of Christians.”</a:t>
                      </a:r>
                    </a:p>
                  </a:txBody>
                  <a:tcPr/>
                </a:tc>
                <a:extLst>
                  <a:ext uri="{0D108BD9-81ED-4DB2-BD59-A6C34878D82A}">
                    <a16:rowId xmlns:a16="http://schemas.microsoft.com/office/drawing/2014/main" val="3563480606"/>
                  </a:ext>
                </a:extLst>
              </a:tr>
              <a:tr h="274320">
                <a:tc>
                  <a:txBody>
                    <a:bodyPr/>
                    <a:lstStyle/>
                    <a:p>
                      <a:pPr algn="ctr"/>
                      <a:r>
                        <a:rPr lang="en-US" sz="1100"/>
                        <a:t>Early Islam</a:t>
                      </a:r>
                    </a:p>
                  </a:txBody>
                  <a:tcPr marL="45720" marR="45720"/>
                </a:tc>
                <a:tc>
                  <a:txBody>
                    <a:bodyPr/>
                    <a:lstStyle/>
                    <a:p>
                      <a:r>
                        <a:rPr lang="en-US" sz="1100"/>
                        <a:t>The Quran has many stories that are similar but somewhat different from stories in the Bible.</a:t>
                      </a:r>
                    </a:p>
                  </a:txBody>
                  <a:tcPr/>
                </a:tc>
                <a:tc>
                  <a:txBody>
                    <a:bodyPr/>
                    <a:lstStyle/>
                    <a:p>
                      <a:r>
                        <a:rPr lang="en-US" sz="1100"/>
                        <a:t>“Jews and Christians falsified sacred scripture.” </a:t>
                      </a:r>
                      <a:r>
                        <a:rPr lang="en-US" sz="1100">
                          <a:sym typeface="Wingdings" panose="05000000000000000000" pitchFamily="2" charset="2"/>
                        </a:rPr>
                        <a:t> </a:t>
                      </a:r>
                      <a:r>
                        <a:rPr lang="en-US" sz="1100"/>
                        <a:t>They are liars.</a:t>
                      </a:r>
                    </a:p>
                  </a:txBody>
                  <a:tcPr/>
                </a:tc>
                <a:extLst>
                  <a:ext uri="{0D108BD9-81ED-4DB2-BD59-A6C34878D82A}">
                    <a16:rowId xmlns:a16="http://schemas.microsoft.com/office/drawing/2014/main" val="1643761310"/>
                  </a:ext>
                </a:extLst>
              </a:tr>
              <a:tr h="408515">
                <a:tc>
                  <a:txBody>
                    <a:bodyPr/>
                    <a:lstStyle/>
                    <a:p>
                      <a:pPr algn="ctr"/>
                      <a:r>
                        <a:rPr lang="en-US" sz="1100"/>
                        <a:t>Islamic  conquests</a:t>
                      </a:r>
                    </a:p>
                  </a:txBody>
                  <a:tcPr marL="45720" marR="45720"/>
                </a:tc>
                <a:tc>
                  <a:txBody>
                    <a:bodyPr/>
                    <a:lstStyle/>
                    <a:p>
                      <a:r>
                        <a:rPr lang="en-US" sz="1100"/>
                        <a:t>What to do with monotheistic minorities who do not convert?</a:t>
                      </a:r>
                    </a:p>
                  </a:txBody>
                  <a:tcPr/>
                </a:tc>
                <a:tc>
                  <a:txBody>
                    <a:bodyPr/>
                    <a:lstStyle/>
                    <a:p>
                      <a:r>
                        <a:rPr lang="en-US" sz="1100"/>
                        <a:t>Jews and Christians are religiously unclean (and should be separated and discriminated against)</a:t>
                      </a:r>
                    </a:p>
                  </a:txBody>
                  <a:tcPr/>
                </a:tc>
                <a:extLst>
                  <a:ext uri="{0D108BD9-81ED-4DB2-BD59-A6C34878D82A}">
                    <a16:rowId xmlns:a16="http://schemas.microsoft.com/office/drawing/2014/main" val="164557179"/>
                  </a:ext>
                </a:extLst>
              </a:tr>
              <a:tr h="0">
                <a:tc>
                  <a:txBody>
                    <a:bodyPr/>
                    <a:lstStyle/>
                    <a:p>
                      <a:pPr algn="ctr"/>
                      <a:r>
                        <a:rPr lang="en-US" sz="1100"/>
                        <a:t>Middle Ages, Crusades</a:t>
                      </a:r>
                    </a:p>
                  </a:txBody>
                  <a:tcPr marL="45720" marR="45720"/>
                </a:tc>
                <a:tc>
                  <a:txBody>
                    <a:bodyPr/>
                    <a:lstStyle/>
                    <a:p>
                      <a:r>
                        <a:rPr lang="en-US" sz="1100"/>
                        <a:t>Jerusalem must be liberated from the infidels by force.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ym typeface="Wingdings" panose="05000000000000000000" pitchFamily="2" charset="2"/>
                        </a:rPr>
                        <a:t> Served as justification for plunder and violence against Jews.</a:t>
                      </a:r>
                      <a:endParaRPr lang="en-US" sz="1100"/>
                    </a:p>
                  </a:txBody>
                  <a:tcPr/>
                </a:tc>
                <a:extLst>
                  <a:ext uri="{0D108BD9-81ED-4DB2-BD59-A6C34878D82A}">
                    <a16:rowId xmlns:a16="http://schemas.microsoft.com/office/drawing/2014/main" val="2413043030"/>
                  </a:ext>
                </a:extLst>
              </a:tr>
              <a:tr h="232330">
                <a:tc>
                  <a:txBody>
                    <a:bodyPr/>
                    <a:lstStyle/>
                    <a:p>
                      <a:pPr algn="ctr"/>
                      <a:r>
                        <a:rPr lang="en-US" sz="1100"/>
                        <a:t>Middle Ages. Theological debates</a:t>
                      </a:r>
                    </a:p>
                  </a:txBody>
                  <a:tcPr marL="45720" marR="45720"/>
                </a:tc>
                <a:tc>
                  <a:txBody>
                    <a:bodyPr/>
                    <a:lstStyle/>
                    <a:p>
                      <a:r>
                        <a:rPr lang="en-US" sz="1100"/>
                        <a:t>Doctrine of the Eucharist (the belief that Jesus is present in the Eucharist, not merely symbolically or metaphorically) and thus Christians drink Jesus’ blood in the communion and eat his flesh.</a:t>
                      </a:r>
                    </a:p>
                  </a:txBody>
                  <a:tcPr/>
                </a:tc>
                <a:tc>
                  <a:txBody>
                    <a:bodyPr/>
                    <a:lstStyle/>
                    <a:p>
                      <a:r>
                        <a:rPr lang="en-US" sz="1100"/>
                        <a:t>“Jews desecrate the hosts and perform rituals with human blood.”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“Jews abduct Christian children to perform rituals with human blood.”</a:t>
                      </a:r>
                    </a:p>
                  </a:txBody>
                  <a:tcPr/>
                </a:tc>
                <a:extLst>
                  <a:ext uri="{0D108BD9-81ED-4DB2-BD59-A6C34878D82A}">
                    <a16:rowId xmlns:a16="http://schemas.microsoft.com/office/drawing/2014/main" val="1188283537"/>
                  </a:ext>
                </a:extLst>
              </a:tr>
              <a:tr h="604737">
                <a:tc>
                  <a:txBody>
                    <a:bodyPr/>
                    <a:lstStyle/>
                    <a:p>
                      <a:pPr algn="ctr"/>
                      <a:r>
                        <a:rPr lang="en-US" sz="1100"/>
                        <a:t>Middle Ages. Increasing importance of finance</a:t>
                      </a:r>
                    </a:p>
                  </a:txBody>
                  <a:tcPr marL="45720" marR="45720"/>
                </a:tc>
                <a:tc>
                  <a:txBody>
                    <a:bodyPr/>
                    <a:lstStyle/>
                    <a:p>
                      <a:r>
                        <a:rPr lang="en-US" sz="1100"/>
                        <a:t>Financing becomes increasingly important. However, it is frowned upon and Jews are forced into this sector, exploiting their vulnerability (depts can be annulled by expulsing the Jews).</a:t>
                      </a:r>
                    </a:p>
                  </a:txBody>
                  <a:tcPr/>
                </a:tc>
                <a:tc>
                  <a:txBody>
                    <a:bodyPr/>
                    <a:lstStyle/>
                    <a:p>
                      <a:r>
                        <a:rPr lang="en-US" sz="1100"/>
                        <a:t>“Jews are greedy, immoral, and tight.”</a:t>
                      </a:r>
                    </a:p>
                  </a:txBody>
                  <a:tcPr/>
                </a:tc>
                <a:extLst>
                  <a:ext uri="{0D108BD9-81ED-4DB2-BD59-A6C34878D82A}">
                    <a16:rowId xmlns:a16="http://schemas.microsoft.com/office/drawing/2014/main" val="3249114499"/>
                  </a:ext>
                </a:extLst>
              </a:tr>
              <a:tr h="251393">
                <a:tc>
                  <a:txBody>
                    <a:bodyPr/>
                    <a:lstStyle/>
                    <a:p>
                      <a:pPr algn="ctr"/>
                      <a:r>
                        <a:rPr lang="en-US" sz="1100"/>
                        <a:t>Black Death</a:t>
                      </a:r>
                    </a:p>
                  </a:txBody>
                  <a:tcPr marL="45720" marR="45720"/>
                </a:tc>
                <a:tc>
                  <a:txBody>
                    <a:bodyPr/>
                    <a:lstStyle/>
                    <a:p>
                      <a:r>
                        <a:rPr lang="en-US" sz="1100"/>
                        <a:t>The inexplicable Plague</a:t>
                      </a:r>
                    </a:p>
                  </a:txBody>
                  <a:tcPr/>
                </a:tc>
                <a:tc>
                  <a:txBody>
                    <a:bodyPr/>
                    <a:lstStyle/>
                    <a:p>
                      <a:r>
                        <a:rPr lang="en-US" sz="1100"/>
                        <a:t>“Jews are responsible for the plague and poisoned wells.”</a:t>
                      </a:r>
                    </a:p>
                  </a:txBody>
                  <a:tcPr/>
                </a:tc>
                <a:extLst>
                  <a:ext uri="{0D108BD9-81ED-4DB2-BD59-A6C34878D82A}">
                    <a16:rowId xmlns:a16="http://schemas.microsoft.com/office/drawing/2014/main" val="574604408"/>
                  </a:ext>
                </a:extLst>
              </a:tr>
              <a:tr h="286827">
                <a:tc>
                  <a:txBody>
                    <a:bodyPr/>
                    <a:lstStyle/>
                    <a:p>
                      <a:pPr algn="ctr"/>
                      <a:r>
                        <a:rPr lang="en-US" sz="1100"/>
                        <a:t>Reconquista</a:t>
                      </a:r>
                    </a:p>
                  </a:txBody>
                  <a:tcPr marL="45720" marR="45720"/>
                </a:tc>
                <a:tc>
                  <a:txBody>
                    <a:bodyPr/>
                    <a:lstStyle/>
                    <a:p>
                      <a:r>
                        <a:rPr lang="en-US" sz="1100"/>
                        <a:t>Spanish Inquisition: Heresy is the biggest threat to Christianity. (And even the “blood” has to be pure: "</a:t>
                      </a:r>
                      <a:r>
                        <a:rPr lang="en-US" sz="1100" err="1"/>
                        <a:t>Limpieza</a:t>
                      </a:r>
                      <a:r>
                        <a:rPr lang="en-US" sz="1100"/>
                        <a:t> de </a:t>
                      </a:r>
                      <a:r>
                        <a:rPr lang="en-US" sz="1100" err="1"/>
                        <a:t>sangre</a:t>
                      </a:r>
                      <a:r>
                        <a:rPr lang="en-US" sz="1100"/>
                        <a:t>“)</a:t>
                      </a:r>
                    </a:p>
                  </a:txBody>
                  <a:tcPr/>
                </a:tc>
                <a:tc>
                  <a:txBody>
                    <a:bodyPr/>
                    <a:lstStyle/>
                    <a:p>
                      <a:r>
                        <a:rPr lang="en-US" sz="1100"/>
                        <a:t>Invention of “Jewish blood.” </a:t>
                      </a:r>
                    </a:p>
                  </a:txBody>
                  <a:tcPr/>
                </a:tc>
                <a:extLst>
                  <a:ext uri="{0D108BD9-81ED-4DB2-BD59-A6C34878D82A}">
                    <a16:rowId xmlns:a16="http://schemas.microsoft.com/office/drawing/2014/main" val="851457355"/>
                  </a:ext>
                </a:extLst>
              </a:tr>
              <a:tr h="181313">
                <a:tc>
                  <a:txBody>
                    <a:bodyPr/>
                    <a:lstStyle/>
                    <a:p>
                      <a:pPr algn="ctr"/>
                      <a:r>
                        <a:rPr lang="en-US" sz="1100"/>
                        <a:t> Reformation</a:t>
                      </a:r>
                    </a:p>
                  </a:txBody>
                  <a:tcPr marL="45720" marR="45720"/>
                </a:tc>
                <a:tc>
                  <a:txBody>
                    <a:bodyPr/>
                    <a:lstStyle/>
                    <a:p>
                      <a:r>
                        <a:rPr lang="en-US" sz="1100"/>
                        <a:t>True Christianity has to be defended against Papacy and other “enemies.”</a:t>
                      </a:r>
                    </a:p>
                  </a:txBody>
                  <a:tcPr/>
                </a:tc>
                <a:tc>
                  <a:txBody>
                    <a:bodyPr/>
                    <a:lstStyle/>
                    <a:p>
                      <a:r>
                        <a:rPr lang="en-US" sz="1100"/>
                        <a:t>“Jews are the enemies of Christians and cannot be converted.”</a:t>
                      </a:r>
                    </a:p>
                  </a:txBody>
                  <a:tcPr/>
                </a:tc>
                <a:extLst>
                  <a:ext uri="{0D108BD9-81ED-4DB2-BD59-A6C34878D82A}">
                    <a16:rowId xmlns:a16="http://schemas.microsoft.com/office/drawing/2014/main" val="3578308154"/>
                  </a:ext>
                </a:extLst>
              </a:tr>
              <a:tr h="428543">
                <a:tc>
                  <a:txBody>
                    <a:bodyPr/>
                    <a:lstStyle/>
                    <a:p>
                      <a:pPr algn="ctr"/>
                      <a:r>
                        <a:rPr lang="en-US" sz="1100"/>
                        <a:t>Enlightenment</a:t>
                      </a:r>
                    </a:p>
                  </a:txBody>
                  <a:tcPr marL="45720" marR="45720"/>
                </a:tc>
                <a:tc>
                  <a:txBody>
                    <a:bodyPr/>
                    <a:lstStyle/>
                    <a:p>
                      <a:r>
                        <a:rPr lang="en-US" sz="1100"/>
                        <a:t>Foundation of a new society and fight against the power of the Church and the aristocracy (= against the old order)</a:t>
                      </a:r>
                    </a:p>
                  </a:txBody>
                  <a:tcPr/>
                </a:tc>
                <a:tc>
                  <a:txBody>
                    <a:bodyPr/>
                    <a:lstStyle/>
                    <a:p>
                      <a:r>
                        <a:rPr lang="en-US" sz="1100"/>
                        <a:t>“Jews are backwards and ossified.”</a:t>
                      </a:r>
                    </a:p>
                    <a:p>
                      <a:r>
                        <a:rPr lang="en-US" sz="1100"/>
                        <a:t>“Judaism is the source of the Church’s evil.”</a:t>
                      </a:r>
                    </a:p>
                  </a:txBody>
                  <a:tcPr/>
                </a:tc>
                <a:extLst>
                  <a:ext uri="{0D108BD9-81ED-4DB2-BD59-A6C34878D82A}">
                    <a16:rowId xmlns:a16="http://schemas.microsoft.com/office/drawing/2014/main" val="1345210748"/>
                  </a:ext>
                </a:extLst>
              </a:tr>
              <a:tr h="604737">
                <a:tc>
                  <a:txBody>
                    <a:bodyPr/>
                    <a:lstStyle/>
                    <a:p>
                      <a:pPr algn="ctr"/>
                      <a:r>
                        <a:rPr lang="en-US" sz="1100"/>
                        <a:t>Nationalism</a:t>
                      </a:r>
                    </a:p>
                  </a:txBody>
                  <a:tcPr marL="45720" marR="457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Who is part of the nation? Who is not part of the nation?</a:t>
                      </a:r>
                    </a:p>
                    <a:p>
                      <a:r>
                        <a:rPr lang="en-US" sz="1100"/>
                        <a:t>French model of the nation (all citizens born on French territory are French and equal) </a:t>
                      </a:r>
                    </a:p>
                    <a:p>
                      <a:r>
                        <a:rPr lang="en-US" sz="1100"/>
                        <a:t>German model of the nation: ethnicity </a:t>
                      </a:r>
                    </a:p>
                  </a:txBody>
                  <a:tcPr/>
                </a:tc>
                <a:tc>
                  <a:txBody>
                    <a:bodyPr/>
                    <a:lstStyle/>
                    <a:p>
                      <a:endParaRPr lang="en-US" sz="1100"/>
                    </a:p>
                    <a:p>
                      <a:r>
                        <a:rPr lang="en-US" sz="1100"/>
                        <a:t>French: Jews are not loyal citizens. They form a nation within the nation.</a:t>
                      </a:r>
                    </a:p>
                    <a:p>
                      <a:r>
                        <a:rPr lang="en-US" sz="1100"/>
                        <a:t>German: Jews cannot be German by “race”</a:t>
                      </a:r>
                    </a:p>
                  </a:txBody>
                  <a:tcPr/>
                </a:tc>
                <a:extLst>
                  <a:ext uri="{0D108BD9-81ED-4DB2-BD59-A6C34878D82A}">
                    <a16:rowId xmlns:a16="http://schemas.microsoft.com/office/drawing/2014/main" val="3136758969"/>
                  </a:ext>
                </a:extLst>
              </a:tr>
              <a:tr h="539685">
                <a:tc>
                  <a:txBody>
                    <a:bodyPr/>
                    <a:lstStyle/>
                    <a:p>
                      <a:pPr algn="ctr"/>
                      <a:r>
                        <a:rPr lang="en-US" sz="1100"/>
                        <a:t>Rapid global changes of societies</a:t>
                      </a:r>
                    </a:p>
                  </a:txBody>
                  <a:tcPr marL="45720" marR="45720"/>
                </a:tc>
                <a:tc>
                  <a:txBody>
                    <a:bodyPr/>
                    <a:lstStyle/>
                    <a:p>
                      <a:r>
                        <a:rPr lang="en-US" sz="1100"/>
                        <a:t>Economic, technological, and social changes happen quickly without cohesive planning. New models of society emerge, such as liberalism, communism, capitalism, and socialism.</a:t>
                      </a:r>
                    </a:p>
                  </a:txBody>
                  <a:tcPr/>
                </a:tc>
                <a:tc>
                  <a:txBody>
                    <a:bodyPr/>
                    <a:lstStyle/>
                    <a:p>
                      <a:r>
                        <a:rPr lang="en-US" sz="1100"/>
                        <a:t>Jews are blamed for changes and ideologies of the opposite camp, allegedly ruling the world secretly. </a:t>
                      </a:r>
                    </a:p>
                  </a:txBody>
                  <a:tcPr/>
                </a:tc>
                <a:extLst>
                  <a:ext uri="{0D108BD9-81ED-4DB2-BD59-A6C34878D82A}">
                    <a16:rowId xmlns:a16="http://schemas.microsoft.com/office/drawing/2014/main" val="3138351503"/>
                  </a:ext>
                </a:extLst>
              </a:tr>
              <a:tr h="408515">
                <a:tc>
                  <a:txBody>
                    <a:bodyPr/>
                    <a:lstStyle/>
                    <a:p>
                      <a:pPr algn="ctr"/>
                      <a:r>
                        <a:rPr lang="en-US" sz="1100"/>
                        <a:t>Nazism</a:t>
                      </a:r>
                    </a:p>
                  </a:txBody>
                  <a:tcPr marL="45720" marR="45720"/>
                </a:tc>
                <a:tc>
                  <a:txBody>
                    <a:bodyPr/>
                    <a:lstStyle/>
                    <a:p>
                      <a:r>
                        <a:rPr lang="en-US" sz="1100"/>
                        <a:t>Strive for world dominance  and homogenization of the German people</a:t>
                      </a:r>
                    </a:p>
                  </a:txBody>
                  <a:tcPr/>
                </a:tc>
                <a:tc>
                  <a:txBody>
                    <a:bodyPr/>
                    <a:lstStyle/>
                    <a:p>
                      <a:r>
                        <a:rPr lang="en-US" sz="1100"/>
                        <a:t>“Jews rule the world and are responsible for the decay of society.”</a:t>
                      </a:r>
                    </a:p>
                    <a:p>
                      <a:r>
                        <a:rPr lang="en-US" sz="1100"/>
                        <a:t>-Everything evil is Jewish &gt;  Jews must be  annihilated.</a:t>
                      </a:r>
                    </a:p>
                  </a:txBody>
                  <a:tcPr/>
                </a:tc>
                <a:extLst>
                  <a:ext uri="{0D108BD9-81ED-4DB2-BD59-A6C34878D82A}">
                    <a16:rowId xmlns:a16="http://schemas.microsoft.com/office/drawing/2014/main" val="3818413818"/>
                  </a:ext>
                </a:extLst>
              </a:tr>
              <a:tr h="565636">
                <a:tc>
                  <a:txBody>
                    <a:bodyPr/>
                    <a:lstStyle/>
                    <a:p>
                      <a:pPr algn="ctr"/>
                      <a:r>
                        <a:rPr lang="en-US" sz="1100"/>
                        <a:t>Post-WWII</a:t>
                      </a:r>
                    </a:p>
                  </a:txBody>
                  <a:tcPr marL="45720" marR="45720"/>
                </a:tc>
                <a:tc>
                  <a:txBody>
                    <a:bodyPr/>
                    <a:lstStyle/>
                    <a:p>
                      <a:r>
                        <a:rPr lang="en-US" sz="1100"/>
                        <a:t>Real and perceived ills of society and the world:</a:t>
                      </a:r>
                    </a:p>
                    <a:p>
                      <a:r>
                        <a:rPr lang="en-US" sz="1100"/>
                        <a:t>From the political left: Wars, colonialism, human rights violations, racism.</a:t>
                      </a:r>
                    </a:p>
                    <a:p>
                      <a:r>
                        <a:rPr lang="en-US" sz="1100"/>
                        <a:t>From the political right: Migration, liberalism, national history</a:t>
                      </a:r>
                    </a:p>
                  </a:txBody>
                  <a:tcPr/>
                </a:tc>
                <a:tc>
                  <a:txBody>
                    <a:bodyPr/>
                    <a:lstStyle/>
                    <a:p>
                      <a:pPr marL="0" indent="0">
                        <a:buFontTx/>
                        <a:buNone/>
                      </a:pPr>
                      <a:r>
                        <a:rPr lang="en-US" sz="1100"/>
                        <a:t>-Israel/Jews are colonialists, warmongers, racist, white nationalist.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“Jews will not replace us.” Jews are responsible for liberalism (e.g. Soros is behind all liberal causes), Holocaust denial</a:t>
                      </a:r>
                    </a:p>
                  </a:txBody>
                  <a:tcPr/>
                </a:tc>
                <a:extLst>
                  <a:ext uri="{0D108BD9-81ED-4DB2-BD59-A6C34878D82A}">
                    <a16:rowId xmlns:a16="http://schemas.microsoft.com/office/drawing/2014/main" val="377231418"/>
                  </a:ext>
                </a:extLst>
              </a:tr>
            </a:tbl>
          </a:graphicData>
        </a:graphic>
      </p:graphicFrame>
    </p:spTree>
    <p:extLst>
      <p:ext uri="{BB962C8B-B14F-4D97-AF65-F5344CB8AC3E}">
        <p14:creationId xmlns:p14="http://schemas.microsoft.com/office/powerpoint/2010/main" val="226074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782" y="43934"/>
            <a:ext cx="3429000" cy="6632585"/>
          </a:xfrm>
          <a:prstGeom prst="rect">
            <a:avLst/>
          </a:prstGeom>
          <a:noFill/>
        </p:spPr>
        <p:txBody>
          <a:bodyPr wrap="square" rtlCol="0">
            <a:spAutoFit/>
          </a:bodyPr>
          <a:lstStyle/>
          <a:p>
            <a:pPr defTabSz="457200" eaLnBrk="0" fontAlgn="base" hangingPunct="0">
              <a:spcBef>
                <a:spcPct val="0"/>
              </a:spcBef>
              <a:spcAft>
                <a:spcPct val="0"/>
              </a:spcAft>
            </a:pPr>
            <a:r>
              <a:rPr lang="en-US" b="1">
                <a:solidFill>
                  <a:srgbClr val="000000"/>
                </a:solidFill>
                <a:latin typeface="Arial" panose="020B0604020202020204" pitchFamily="34" charset="0"/>
                <a:cs typeface="Lucida Sans Unicode" panose="020B0602030504020204" pitchFamily="34" charset="0"/>
              </a:rPr>
              <a:t> </a:t>
            </a:r>
          </a:p>
          <a:p>
            <a:pPr defTabSz="457200" eaLnBrk="0" fontAlgn="base" hangingPunct="0">
              <a:spcBef>
                <a:spcPct val="0"/>
              </a:spcBef>
              <a:spcAft>
                <a:spcPct val="0"/>
              </a:spcAft>
            </a:pPr>
            <a:r>
              <a:rPr lang="en-US" sz="1100" b="1">
                <a:solidFill>
                  <a:srgbClr val="000000"/>
                </a:solidFill>
                <a:latin typeface="Arial" panose="020B0604020202020204" pitchFamily="34" charset="0"/>
                <a:cs typeface="Lucida Sans Unicode" panose="020B0602030504020204" pitchFamily="34" charset="0"/>
              </a:rPr>
              <a:t> </a:t>
            </a:r>
          </a:p>
          <a:p>
            <a:pPr algn="ctr" defTabSz="457200" eaLnBrk="0" fontAlgn="base" hangingPunct="0">
              <a:spcBef>
                <a:spcPct val="0"/>
              </a:spcBef>
              <a:spcAft>
                <a:spcPct val="0"/>
              </a:spcAft>
            </a:pPr>
            <a:r>
              <a:rPr lang="en-US" b="1">
                <a:solidFill>
                  <a:srgbClr val="000000"/>
                </a:solidFill>
                <a:latin typeface="Arial" panose="020B0604020202020204" pitchFamily="34" charset="0"/>
                <a:cs typeface="Lucida Sans Unicode" panose="020B0602030504020204" pitchFamily="34" charset="0"/>
              </a:rPr>
              <a:t>Early Christianity</a:t>
            </a:r>
          </a:p>
          <a:p>
            <a:pPr algn="ct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r>
              <a:rPr lang="en-US" b="1">
                <a:solidFill>
                  <a:srgbClr val="000000"/>
                </a:solidFill>
                <a:latin typeface="Arial" panose="020B0604020202020204" pitchFamily="34" charset="0"/>
                <a:cs typeface="Lucida Sans Unicode" panose="020B0602030504020204" pitchFamily="34" charset="0"/>
              </a:rPr>
              <a:t>Emergence of Islam</a:t>
            </a:r>
          </a:p>
          <a:p>
            <a:pPr algn="ct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r>
              <a:rPr lang="en-US" b="1">
                <a:solidFill>
                  <a:srgbClr val="000000"/>
                </a:solidFill>
                <a:latin typeface="Arial" panose="020B0604020202020204" pitchFamily="34" charset="0"/>
                <a:cs typeface="Lucida Sans Unicode" panose="020B0602030504020204" pitchFamily="34" charset="0"/>
              </a:rPr>
              <a:t>Middle Ages</a:t>
            </a:r>
          </a:p>
          <a:p>
            <a:pPr algn="ct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r>
              <a:rPr lang="en-US" b="1">
                <a:solidFill>
                  <a:srgbClr val="000000"/>
                </a:solidFill>
                <a:latin typeface="Arial" panose="020B0604020202020204" pitchFamily="34" charset="0"/>
                <a:cs typeface="Lucida Sans Unicode" panose="020B0602030504020204" pitchFamily="34" charset="0"/>
              </a:rPr>
              <a:t>National Revolutions</a:t>
            </a:r>
          </a:p>
          <a:p>
            <a:pPr algn="ct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r>
              <a:rPr lang="en-US">
                <a:solidFill>
                  <a:srgbClr val="000000"/>
                </a:solidFill>
                <a:latin typeface="Arial" panose="020B0604020202020204" pitchFamily="34" charset="0"/>
                <a:cs typeface="Lucida Sans Unicode" panose="020B0602030504020204" pitchFamily="34" charset="0"/>
              </a:rPr>
              <a:t>French Revolution</a:t>
            </a:r>
          </a:p>
          <a:p>
            <a:pPr algn="ct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r>
              <a:rPr lang="en-US">
                <a:solidFill>
                  <a:srgbClr val="000000"/>
                </a:solidFill>
                <a:latin typeface="Arial" panose="020B0604020202020204" pitchFamily="34" charset="0"/>
                <a:cs typeface="Lucida Sans Unicode" panose="020B0602030504020204" pitchFamily="34" charset="0"/>
              </a:rPr>
              <a:t>(Failed) German Revolution</a:t>
            </a:r>
          </a:p>
          <a:p>
            <a:pPr algn="ct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r>
              <a:rPr lang="en-US">
                <a:solidFill>
                  <a:srgbClr val="000000"/>
                </a:solidFill>
                <a:latin typeface="Arial" panose="020B0604020202020204" pitchFamily="34" charset="0"/>
                <a:cs typeface="Lucida Sans Unicode" panose="020B0602030504020204" pitchFamily="34" charset="0"/>
              </a:rPr>
              <a:t>Russian Revolution</a:t>
            </a:r>
          </a:p>
          <a:p>
            <a:pP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r>
              <a:rPr lang="en-US" b="1">
                <a:solidFill>
                  <a:srgbClr val="000000"/>
                </a:solidFill>
                <a:latin typeface="Arial" panose="020B0604020202020204" pitchFamily="34" charset="0"/>
                <a:cs typeface="Lucida Sans Unicode" panose="020B0602030504020204" pitchFamily="34" charset="0"/>
              </a:rPr>
              <a:t>Nazism</a:t>
            </a:r>
          </a:p>
          <a:p>
            <a:pPr algn="ctr" defTabSz="457200" eaLnBrk="0" fontAlgn="base" hangingPunct="0">
              <a:spcBef>
                <a:spcPct val="0"/>
              </a:spcBef>
              <a:spcAft>
                <a:spcPct val="0"/>
              </a:spcAft>
            </a:pPr>
            <a:endParaRPr lang="en-US" b="1">
              <a:solidFill>
                <a:srgbClr val="000000"/>
              </a:solidFill>
              <a:latin typeface="Arial" panose="020B0604020202020204" pitchFamily="34" charset="0"/>
              <a:cs typeface="Lucida Sans Unicode" panose="020B0602030504020204" pitchFamily="34" charset="0"/>
            </a:endParaRPr>
          </a:p>
          <a:p>
            <a:pPr algn="ctr" defTabSz="457200" eaLnBrk="0" fontAlgn="base" hangingPunct="0">
              <a:spcBef>
                <a:spcPct val="0"/>
              </a:spcBef>
              <a:spcAft>
                <a:spcPct val="0"/>
              </a:spcAft>
            </a:pPr>
            <a:r>
              <a:rPr lang="en-US" b="1">
                <a:solidFill>
                  <a:srgbClr val="000000"/>
                </a:solidFill>
                <a:latin typeface="Arial" panose="020B0604020202020204" pitchFamily="34" charset="0"/>
                <a:cs typeface="Lucida Sans Unicode" panose="020B0602030504020204" pitchFamily="34" charset="0"/>
              </a:rPr>
              <a:t>After WWII</a:t>
            </a:r>
          </a:p>
          <a:p>
            <a:pPr defTabSz="457200" eaLnBrk="0" fontAlgn="base" hangingPunct="0">
              <a:spcBef>
                <a:spcPct val="0"/>
              </a:spcBef>
              <a:spcAft>
                <a:spcPct val="0"/>
              </a:spcAft>
            </a:pPr>
            <a:endParaRPr lang="en-US">
              <a:solidFill>
                <a:srgbClr val="000000"/>
              </a:solidFill>
              <a:latin typeface="Arial" panose="020B0604020202020204" pitchFamily="34" charset="0"/>
              <a:cs typeface="Lucida Sans Unicode" panose="020B0602030504020204" pitchFamily="34" charset="0"/>
            </a:endParaRPr>
          </a:p>
        </p:txBody>
      </p:sp>
      <p:sp>
        <p:nvSpPr>
          <p:cNvPr id="4" name="TextBox 3"/>
          <p:cNvSpPr txBox="1"/>
          <p:nvPr/>
        </p:nvSpPr>
        <p:spPr>
          <a:xfrm>
            <a:off x="3830782" y="228601"/>
            <a:ext cx="8215444" cy="6740307"/>
          </a:xfrm>
          <a:prstGeom prst="rect">
            <a:avLst/>
          </a:prstGeom>
          <a:noFill/>
        </p:spPr>
        <p:txBody>
          <a:bodyPr wrap="square" rtlCol="0">
            <a:spAutoFit/>
          </a:bodyPr>
          <a:lstStyle/>
          <a:p>
            <a:pPr defTabSz="457200" eaLnBrk="0" fontAlgn="base" hangingPunct="0">
              <a:spcBef>
                <a:spcPct val="0"/>
              </a:spcBef>
              <a:spcAft>
                <a:spcPct val="0"/>
              </a:spcAft>
            </a:pPr>
            <a:endParaRPr lang="en-US" b="1">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r>
              <a:rPr lang="en-US">
                <a:solidFill>
                  <a:srgbClr val="C00000"/>
                </a:solidFill>
                <a:latin typeface="Arial" panose="020B0604020202020204" pitchFamily="34" charset="0"/>
                <a:cs typeface="Lucida Sans Unicode" panose="020B0602030504020204" pitchFamily="34" charset="0"/>
              </a:rPr>
              <a:t>Jews killed Christ, Jews are/work with the Anti-Christ, “Judaization” of enemies.</a:t>
            </a:r>
          </a:p>
          <a:p>
            <a:pP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r>
              <a:rPr lang="en-US">
                <a:solidFill>
                  <a:srgbClr val="C00000"/>
                </a:solidFill>
                <a:latin typeface="Arial" panose="020B0604020202020204" pitchFamily="34" charset="0"/>
                <a:cs typeface="Lucida Sans Unicode" panose="020B0602030504020204" pitchFamily="34" charset="0"/>
              </a:rPr>
              <a:t>Jews falsified the Scriptures and must be subdued to Islam.</a:t>
            </a:r>
          </a:p>
          <a:p>
            <a:pP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r>
              <a:rPr lang="en-US">
                <a:solidFill>
                  <a:srgbClr val="C00000"/>
                </a:solidFill>
                <a:latin typeface="Arial" panose="020B0604020202020204" pitchFamily="34" charset="0"/>
                <a:cs typeface="Lucida Sans Unicode" panose="020B0602030504020204" pitchFamily="34" charset="0"/>
              </a:rPr>
              <a:t>Blood libel, well-poisoning (collectively responsible for epidemics)</a:t>
            </a:r>
          </a:p>
          <a:p>
            <a:pP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r>
              <a:rPr lang="en-US">
                <a:solidFill>
                  <a:srgbClr val="C00000"/>
                </a:solidFill>
                <a:latin typeface="Arial" panose="020B0604020202020204" pitchFamily="34" charset="0"/>
                <a:cs typeface="Lucida Sans Unicode" panose="020B0602030504020204" pitchFamily="34" charset="0"/>
              </a:rPr>
              <a:t>Jews are not loyal citizens (“nation within the nation”), Jews don’t assimilate, Jews are greedy and cruel.</a:t>
            </a:r>
          </a:p>
          <a:p>
            <a:pP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r>
              <a:rPr lang="en-US">
                <a:solidFill>
                  <a:srgbClr val="C00000"/>
                </a:solidFill>
                <a:latin typeface="Arial" panose="020B0604020202020204" pitchFamily="34" charset="0"/>
                <a:cs typeface="Lucida Sans Unicode" panose="020B0602030504020204" pitchFamily="34" charset="0"/>
              </a:rPr>
              <a:t>Jews cannot be Germans, they are fundamentally different and enemies of the German people, the “Jewish spirit” is bad for the world.</a:t>
            </a:r>
          </a:p>
          <a:p>
            <a:pP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r>
              <a:rPr lang="en-US">
                <a:solidFill>
                  <a:srgbClr val="C00000"/>
                </a:solidFill>
                <a:latin typeface="Arial" panose="020B0604020202020204" pitchFamily="34" charset="0"/>
                <a:cs typeface="Lucida Sans Unicode" panose="020B0602030504020204" pitchFamily="34" charset="0"/>
              </a:rPr>
              <a:t>Jews are responsible for economic crises and conspire against Russia &amp; the world.</a:t>
            </a:r>
          </a:p>
          <a:p>
            <a:pP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r>
              <a:rPr lang="en-US">
                <a:solidFill>
                  <a:srgbClr val="C00000"/>
                </a:solidFill>
                <a:latin typeface="Arial" panose="020B0604020202020204" pitchFamily="34" charset="0"/>
                <a:cs typeface="Lucida Sans Unicode" panose="020B0602030504020204" pitchFamily="34" charset="0"/>
              </a:rPr>
              <a:t>“The Jews” are seen not only as evil but evil is seen as Jewish.</a:t>
            </a:r>
          </a:p>
          <a:p>
            <a:pPr algn="ctr" defTabSz="457200" eaLnBrk="0" fontAlgn="base" hangingPunct="0">
              <a:spcBef>
                <a:spcPct val="0"/>
              </a:spcBef>
              <a:spcAft>
                <a:spcPct val="0"/>
              </a:spcAft>
            </a:pPr>
            <a:endParaRPr lang="en-US">
              <a:solidFill>
                <a:srgbClr val="C00000"/>
              </a:solidFill>
              <a:latin typeface="Arial" panose="020B0604020202020204" pitchFamily="34" charset="0"/>
              <a:cs typeface="Lucida Sans Unicode" panose="020B0602030504020204" pitchFamily="34" charset="0"/>
            </a:endParaRPr>
          </a:p>
          <a:p>
            <a:pPr defTabSz="457200" eaLnBrk="0" fontAlgn="base" hangingPunct="0">
              <a:spcBef>
                <a:spcPct val="0"/>
              </a:spcBef>
              <a:spcAft>
                <a:spcPct val="0"/>
              </a:spcAft>
            </a:pPr>
            <a:r>
              <a:rPr lang="en-US">
                <a:solidFill>
                  <a:srgbClr val="C00000"/>
                </a:solidFill>
                <a:latin typeface="Arial" panose="020B0604020202020204" pitchFamily="34" charset="0"/>
                <a:cs typeface="Lucida Sans Unicode" panose="020B0602030504020204" pitchFamily="34" charset="0"/>
              </a:rPr>
              <a:t>Jews misuse the memory of the Holocaust.</a:t>
            </a:r>
          </a:p>
          <a:p>
            <a:pPr defTabSz="457200" eaLnBrk="0" fontAlgn="base" hangingPunct="0">
              <a:spcBef>
                <a:spcPct val="0"/>
              </a:spcBef>
              <a:spcAft>
                <a:spcPct val="0"/>
              </a:spcAft>
            </a:pPr>
            <a:r>
              <a:rPr lang="en-US">
                <a:solidFill>
                  <a:srgbClr val="C00000"/>
                </a:solidFill>
                <a:latin typeface="Arial" panose="020B0604020202020204" pitchFamily="34" charset="0"/>
                <a:cs typeface="Lucida Sans Unicode" panose="020B0602030504020204" pitchFamily="34" charset="0"/>
              </a:rPr>
              <a:t>The Jewish State is evil and Jews are complicit.</a:t>
            </a:r>
          </a:p>
          <a:p>
            <a:pPr defTabSz="457200" eaLnBrk="0" fontAlgn="base" hangingPunct="0">
              <a:spcBef>
                <a:spcPct val="0"/>
              </a:spcBef>
              <a:spcAft>
                <a:spcPct val="0"/>
              </a:spcAft>
            </a:pPr>
            <a:endParaRPr lang="en-US">
              <a:solidFill>
                <a:srgbClr val="FF0000"/>
              </a:solidFill>
              <a:latin typeface="Arial" panose="020B0604020202020204" pitchFamily="34" charset="0"/>
              <a:cs typeface="Lucida Sans Unicode" panose="020B0602030504020204" pitchFamily="34" charset="0"/>
            </a:endParaRPr>
          </a:p>
        </p:txBody>
      </p:sp>
      <p:sp>
        <p:nvSpPr>
          <p:cNvPr id="5" name="TextBox 4"/>
          <p:cNvSpPr txBox="1"/>
          <p:nvPr/>
        </p:nvSpPr>
        <p:spPr>
          <a:xfrm>
            <a:off x="5495636" y="0"/>
            <a:ext cx="2971800" cy="369332"/>
          </a:xfrm>
          <a:prstGeom prst="rect">
            <a:avLst/>
          </a:prstGeom>
          <a:noFill/>
        </p:spPr>
        <p:txBody>
          <a:bodyPr wrap="square" rtlCol="0">
            <a:spAutoFit/>
          </a:bodyPr>
          <a:lstStyle/>
          <a:p>
            <a:pPr algn="ctr" defTabSz="457200" eaLnBrk="0" fontAlgn="base" hangingPunct="0">
              <a:spcBef>
                <a:spcPct val="0"/>
              </a:spcBef>
              <a:spcAft>
                <a:spcPct val="0"/>
              </a:spcAft>
            </a:pPr>
            <a:r>
              <a:rPr lang="en-US" b="1" u="sng">
                <a:solidFill>
                  <a:srgbClr val="FF0000"/>
                </a:solidFill>
                <a:latin typeface="Arial" panose="020B0604020202020204" pitchFamily="34" charset="0"/>
                <a:cs typeface="Lucida Sans Unicode" panose="020B0602030504020204" pitchFamily="34" charset="0"/>
              </a:rPr>
              <a:t>ACCUSATIONS</a:t>
            </a:r>
          </a:p>
        </p:txBody>
      </p:sp>
    </p:spTree>
    <p:extLst>
      <p:ext uri="{BB962C8B-B14F-4D97-AF65-F5344CB8AC3E}">
        <p14:creationId xmlns:p14="http://schemas.microsoft.com/office/powerpoint/2010/main" val="140653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827-58C1-0E74-178C-64E203FEB6FE}"/>
              </a:ext>
            </a:extLst>
          </p:cNvPr>
          <p:cNvSpPr>
            <a:spLocks noGrp="1"/>
          </p:cNvSpPr>
          <p:nvPr>
            <p:ph type="ctrTitle"/>
          </p:nvPr>
        </p:nvSpPr>
        <p:spPr>
          <a:xfrm>
            <a:off x="669042" y="2179619"/>
            <a:ext cx="9971831" cy="3257733"/>
          </a:xfrm>
        </p:spPr>
        <p:txBody>
          <a:bodyPr spcFirstLastPara="1" vert="horz" wrap="square" lIns="91425" tIns="45700" rIns="91425" bIns="45700" rtlCol="0" anchor="ctr" anchorCtr="0">
            <a:noAutofit/>
          </a:bodyPr>
          <a:lstStyle/>
          <a:p>
            <a:pPr marL="342900" indent="-342900">
              <a:buChar char="•"/>
            </a:pPr>
            <a:r>
              <a:rPr lang="en-US" sz="2400" b="0" dirty="0"/>
              <a:t>Understanding this extensive reservoir of stereotypes and tropes allows our team of annotators to </a:t>
            </a:r>
            <a:r>
              <a:rPr lang="en-US" sz="2400" dirty="0"/>
              <a:t>manually identify antisemitic </a:t>
            </a:r>
            <a:r>
              <a:rPr lang="en-US" sz="2400" b="0" dirty="0"/>
              <a:t>themes in online messages.</a:t>
            </a:r>
            <a:br>
              <a:rPr lang="en-US" sz="2400" b="0" dirty="0"/>
            </a:br>
            <a:endParaRPr lang="en-US" sz="2400" b="0" dirty="0"/>
          </a:p>
          <a:p>
            <a:pPr marL="342900" indent="-342900">
              <a:buChar char="•"/>
            </a:pPr>
            <a:r>
              <a:rPr lang="en-US" sz="2400" b="0" dirty="0"/>
              <a:t>Through intelligent sampling and extrapolation, we can then analyze </a:t>
            </a:r>
            <a:r>
              <a:rPr lang="en-US" sz="2400" dirty="0"/>
              <a:t>trends</a:t>
            </a:r>
            <a:r>
              <a:rPr lang="en-US" sz="2400" b="0" dirty="0"/>
              <a:t> and draw conclusions about changes over time.</a:t>
            </a:r>
            <a:br>
              <a:rPr lang="en-US" sz="2400" b="0" dirty="0"/>
            </a:br>
            <a:endParaRPr lang="en-US" sz="2400" b="0" dirty="0"/>
          </a:p>
          <a:p>
            <a:pPr marL="342900" indent="-342900">
              <a:buChar char="•"/>
            </a:pPr>
            <a:r>
              <a:rPr lang="en-US" sz="2400" b="0" dirty="0"/>
              <a:t>Additionally, the annotated datasets can be utilized for the </a:t>
            </a:r>
            <a:r>
              <a:rPr lang="en-US" sz="2400" dirty="0"/>
              <a:t>automatic detection</a:t>
            </a:r>
            <a:r>
              <a:rPr lang="en-US" sz="2400" b="0" dirty="0"/>
              <a:t> of antisemitic messages using AI technology.</a:t>
            </a:r>
          </a:p>
          <a:p>
            <a:pPr marL="342900" indent="-342900">
              <a:buChar char="•"/>
            </a:pPr>
            <a:endParaRPr lang="en-US" sz="2400" dirty="0"/>
          </a:p>
        </p:txBody>
      </p:sp>
      <p:sp>
        <p:nvSpPr>
          <p:cNvPr id="3" name="Text Placeholder 2">
            <a:extLst>
              <a:ext uri="{FF2B5EF4-FFF2-40B4-BE49-F238E27FC236}">
                <a16:creationId xmlns:a16="http://schemas.microsoft.com/office/drawing/2014/main" id="{F61B6DA3-CCBD-3C2B-8B5A-E8EC35F6DF4B}"/>
              </a:ext>
            </a:extLst>
          </p:cNvPr>
          <p:cNvSpPr>
            <a:spLocks noGrp="1"/>
          </p:cNvSpPr>
          <p:nvPr>
            <p:ph type="body" idx="1"/>
          </p:nvPr>
        </p:nvSpPr>
        <p:spPr/>
        <p:txBody>
          <a:bodyPr/>
          <a:lstStyle/>
          <a:p>
            <a:endParaRPr lang="de-DE"/>
          </a:p>
        </p:txBody>
      </p:sp>
      <p:sp>
        <p:nvSpPr>
          <p:cNvPr id="4" name="TextBox 3">
            <a:extLst>
              <a:ext uri="{FF2B5EF4-FFF2-40B4-BE49-F238E27FC236}">
                <a16:creationId xmlns:a16="http://schemas.microsoft.com/office/drawing/2014/main" id="{EC204864-A419-9891-A49A-5566EC57D3AE}"/>
              </a:ext>
            </a:extLst>
          </p:cNvPr>
          <p:cNvSpPr txBox="1"/>
          <p:nvPr/>
        </p:nvSpPr>
        <p:spPr>
          <a:xfrm>
            <a:off x="580846" y="933450"/>
            <a:ext cx="55340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ea typeface="Calibri"/>
                <a:cs typeface="Calibri"/>
              </a:rPr>
              <a:t>Our Methods</a:t>
            </a:r>
            <a:endParaRPr lang="en-US" sz="3600" b="1" dirty="0"/>
          </a:p>
        </p:txBody>
      </p:sp>
    </p:spTree>
    <p:extLst>
      <p:ext uri="{BB962C8B-B14F-4D97-AF65-F5344CB8AC3E}">
        <p14:creationId xmlns:p14="http://schemas.microsoft.com/office/powerpoint/2010/main" val="141877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5891-59DB-40E8-C3B1-DDC115BF133E}"/>
              </a:ext>
            </a:extLst>
          </p:cNvPr>
          <p:cNvSpPr>
            <a:spLocks noGrp="1"/>
          </p:cNvSpPr>
          <p:nvPr>
            <p:ph type="ctrTitle"/>
          </p:nvPr>
        </p:nvSpPr>
        <p:spPr/>
        <p:txBody>
          <a:bodyPr/>
          <a:lstStyle/>
          <a:p>
            <a:r>
              <a:rPr lang="en-US"/>
              <a:t>Definitions</a:t>
            </a:r>
          </a:p>
        </p:txBody>
      </p:sp>
      <p:sp>
        <p:nvSpPr>
          <p:cNvPr id="3" name="Text Placeholder 2">
            <a:extLst>
              <a:ext uri="{FF2B5EF4-FFF2-40B4-BE49-F238E27FC236}">
                <a16:creationId xmlns:a16="http://schemas.microsoft.com/office/drawing/2014/main" id="{596B2A6C-FB73-0033-7CC4-4ECD44B0EC5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D1871FA-68CB-6374-DB47-CE990629C6B7}"/>
              </a:ext>
            </a:extLst>
          </p:cNvPr>
          <p:cNvSpPr>
            <a:spLocks noGrp="1"/>
          </p:cNvSpPr>
          <p:nvPr>
            <p:ph type="body" idx="2"/>
          </p:nvPr>
        </p:nvSpPr>
        <p:spPr>
          <a:xfrm>
            <a:off x="528639" y="1757363"/>
            <a:ext cx="11326252" cy="4338637"/>
          </a:xfrm>
        </p:spPr>
        <p:txBody>
          <a:bodyPr>
            <a:normAutofit/>
          </a:bodyPr>
          <a:lstStyle/>
          <a:p>
            <a:pPr marL="114300" indent="0">
              <a:buNone/>
            </a:pPr>
            <a:r>
              <a:rPr lang="en-US" sz="2000" dirty="0"/>
              <a:t>All definitions have their limitations. The most widely used practical definition with examples is the Working Definition of the International Holocaust Remembrance Alliance (IHRA). However, a 1-page document cannot fully capture the complex historical and psychological origins of antisemitism. It can serve as a guideline. The IHRA Definition includes examples that can signal potential antisemitic intent. Since 10/7, three of these examples have become especially pertinent.</a:t>
            </a:r>
          </a:p>
          <a:p>
            <a:pPr marL="571500" lvl="1" indent="0">
              <a:buNone/>
            </a:pPr>
            <a:r>
              <a:rPr lang="en-US" sz="2400" b="0" i="0" u="none" strike="noStrike" baseline="0" dirty="0">
                <a:solidFill>
                  <a:srgbClr val="000000"/>
                </a:solidFill>
                <a:latin typeface="Calibri" panose="020F0502020204030204" pitchFamily="34" charset="0"/>
              </a:rPr>
              <a:t>“Drawing comparisons of contemporary Israeli policy to that of the Nazis.” </a:t>
            </a:r>
          </a:p>
          <a:p>
            <a:pPr marL="571500" lvl="1" indent="0">
              <a:buNone/>
            </a:pPr>
            <a:r>
              <a:rPr lang="en-US" sz="2400" dirty="0">
                <a:solidFill>
                  <a:srgbClr val="000000"/>
                </a:solidFill>
                <a:latin typeface="Calibri" panose="020F0502020204030204" pitchFamily="34" charset="0"/>
              </a:rPr>
              <a:t>“</a:t>
            </a:r>
            <a:r>
              <a:rPr lang="en-US" sz="2400" b="0" i="0" u="none" strike="noStrike" baseline="0" dirty="0">
                <a:solidFill>
                  <a:srgbClr val="000000"/>
                </a:solidFill>
                <a:latin typeface="Calibri" panose="020F0502020204030204" pitchFamily="34" charset="0"/>
              </a:rPr>
              <a:t>Denying the Jewish people their right to self-determination, e.g., by claiming that the existence of a State of Israel is a racist endeavor.”</a:t>
            </a:r>
            <a:endParaRPr lang="en-US" sz="2400" dirty="0">
              <a:solidFill>
                <a:srgbClr val="000000"/>
              </a:solidFill>
              <a:latin typeface="Calibri" panose="020F0502020204030204" pitchFamily="34" charset="0"/>
            </a:endParaRPr>
          </a:p>
          <a:p>
            <a:pPr marL="571500" lvl="1" indent="0">
              <a:buNone/>
            </a:pPr>
            <a:r>
              <a:rPr lang="en-US" sz="2400" dirty="0">
                <a:solidFill>
                  <a:srgbClr val="000000"/>
                </a:solidFill>
                <a:latin typeface="Calibri" panose="020F0502020204030204" pitchFamily="34" charset="0"/>
              </a:rPr>
              <a:t>“Holding Jews collectively responsible for actions of the state of Israel.”</a:t>
            </a:r>
            <a:endParaRPr lang="en-US" sz="2400" dirty="0"/>
          </a:p>
        </p:txBody>
      </p:sp>
    </p:spTree>
    <p:extLst>
      <p:ext uri="{BB962C8B-B14F-4D97-AF65-F5344CB8AC3E}">
        <p14:creationId xmlns:p14="http://schemas.microsoft.com/office/powerpoint/2010/main" val="3419125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E415E0-8969-7084-A0C8-7BC6C8C0F707}"/>
              </a:ext>
            </a:extLst>
          </p:cNvPr>
          <p:cNvSpPr>
            <a:spLocks noGrp="1"/>
          </p:cNvSpPr>
          <p:nvPr>
            <p:ph type="body" idx="1"/>
          </p:nvPr>
        </p:nvSpPr>
        <p:spPr/>
        <p:txBody>
          <a:bodyPr/>
          <a:lstStyle/>
          <a:p>
            <a:endParaRPr lang="en-US"/>
          </a:p>
        </p:txBody>
      </p:sp>
      <p:graphicFrame>
        <p:nvGraphicFramePr>
          <p:cNvPr id="6" name="Chart 5">
            <a:extLst>
              <a:ext uri="{FF2B5EF4-FFF2-40B4-BE49-F238E27FC236}">
                <a16:creationId xmlns:a16="http://schemas.microsoft.com/office/drawing/2014/main" id="{D519A021-3826-92D0-7066-C8D872F5ABCE}"/>
              </a:ext>
            </a:extLst>
          </p:cNvPr>
          <p:cNvGraphicFramePr>
            <a:graphicFrameLocks/>
          </p:cNvGraphicFramePr>
          <p:nvPr>
            <p:extLst>
              <p:ext uri="{D42A27DB-BD31-4B8C-83A1-F6EECF244321}">
                <p14:modId xmlns:p14="http://schemas.microsoft.com/office/powerpoint/2010/main" val="2143454381"/>
              </p:ext>
            </p:extLst>
          </p:nvPr>
        </p:nvGraphicFramePr>
        <p:xfrm>
          <a:off x="619432" y="363793"/>
          <a:ext cx="11130115" cy="5702709"/>
        </p:xfrm>
        <a:graphic>
          <a:graphicData uri="http://schemas.openxmlformats.org/drawingml/2006/chart">
            <c:chart xmlns:c="http://schemas.openxmlformats.org/drawingml/2006/chart" xmlns:r="http://schemas.openxmlformats.org/officeDocument/2006/relationships" r:id="rId3"/>
          </a:graphicData>
        </a:graphic>
      </p:graphicFrame>
      <p:sp>
        <p:nvSpPr>
          <p:cNvPr id="2" name="Oval 1">
            <a:extLst>
              <a:ext uri="{FF2B5EF4-FFF2-40B4-BE49-F238E27FC236}">
                <a16:creationId xmlns:a16="http://schemas.microsoft.com/office/drawing/2014/main" id="{72E659FE-449A-CB6A-1DDD-036446C33B2E}"/>
              </a:ext>
            </a:extLst>
          </p:cNvPr>
          <p:cNvSpPr/>
          <p:nvPr/>
        </p:nvSpPr>
        <p:spPr>
          <a:xfrm>
            <a:off x="4110182" y="1931292"/>
            <a:ext cx="1357746" cy="128385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2702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Lucida Sans Unicode"/>
            </a:endParaRPr>
          </a:p>
        </p:txBody>
      </p:sp>
      <p:sp>
        <p:nvSpPr>
          <p:cNvPr id="5" name="TextBox 4">
            <a:extLst>
              <a:ext uri="{FF2B5EF4-FFF2-40B4-BE49-F238E27FC236}">
                <a16:creationId xmlns:a16="http://schemas.microsoft.com/office/drawing/2014/main" id="{EA588E7E-361E-186B-796D-623FBA0DCF2A}"/>
              </a:ext>
            </a:extLst>
          </p:cNvPr>
          <p:cNvSpPr txBox="1"/>
          <p:nvPr/>
        </p:nvSpPr>
        <p:spPr>
          <a:xfrm>
            <a:off x="841248" y="548640"/>
            <a:ext cx="3600860" cy="5431536"/>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1" i="0" u="sng" strike="noStrike" kern="1200" cap="none" spc="0" normalizeH="0" baseline="0" noProof="0">
                <a:ln>
                  <a:noFill/>
                </a:ln>
                <a:solidFill>
                  <a:srgbClr val="000000"/>
                </a:solidFill>
                <a:effectLst/>
                <a:uLnTx/>
                <a:uFillTx/>
                <a:latin typeface="Calibri"/>
                <a:ea typeface="+mn-ea"/>
                <a:cs typeface="Lucida Sans Unicode"/>
              </a:rPr>
              <a:t>Since 10/7</a:t>
            </a:r>
            <a:endParaRPr kumimoji="0" lang="en-US" sz="5400" b="1" i="0" u="none" strike="noStrike" kern="1200" cap="none" spc="0" normalizeH="0" baseline="0" noProof="0">
              <a:ln>
                <a:noFill/>
              </a:ln>
              <a:solidFill>
                <a:srgbClr val="000000"/>
              </a:solidFill>
              <a:effectLst/>
              <a:uLnTx/>
              <a:uFillTx/>
              <a:latin typeface="Calibri"/>
              <a:ea typeface="+mn-ea"/>
              <a:cs typeface="Lucida Sans Unicode"/>
            </a:endParaRPr>
          </a:p>
        </p:txBody>
      </p:sp>
      <p:sp>
        <p:nvSpPr>
          <p:cNvPr id="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Lucida Sans Unicode"/>
            </a:endParaRPr>
          </a:p>
        </p:txBody>
      </p:sp>
      <p:sp>
        <p:nvSpPr>
          <p:cNvPr id="2" name="Rectangle: Rounded Corners 1">
            <a:extLst>
              <a:ext uri="{FF2B5EF4-FFF2-40B4-BE49-F238E27FC236}">
                <a16:creationId xmlns:a16="http://schemas.microsoft.com/office/drawing/2014/main" id="{CA2C4532-E59A-A4AE-102C-E87EF29C8D16}"/>
              </a:ext>
            </a:extLst>
          </p:cNvPr>
          <p:cNvSpPr/>
          <p:nvPr/>
        </p:nvSpPr>
        <p:spPr bwMode="auto">
          <a:xfrm>
            <a:off x="5038458" y="144854"/>
            <a:ext cx="7011704" cy="6598846"/>
          </a:xfrm>
          <a:prstGeom prst="roundRect">
            <a:avLst/>
          </a:prstGeom>
        </p:spPr>
        <p:txBody>
          <a:bodyPr vert="horz" lIns="91440" tIns="45720" rIns="91440" bIns="45720" numCol="1" rtlCol="0" anchor="ctr" anchorCtr="0" compatLnSpc="1">
            <a:prstTxWarp prst="textNoShape">
              <a:avLst/>
            </a:prstTxWarp>
            <a:normAutofit lnSpcReduction="10000"/>
          </a:bodyPr>
          <a:lstStyle/>
          <a:p>
            <a:pPr marL="74295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000" b="0" i="0" u="none" strike="noStrike" kern="1200" cap="none" spc="0" normalizeH="0" baseline="0" noProof="0" dirty="0">
                <a:ln>
                  <a:noFill/>
                </a:ln>
                <a:solidFill>
                  <a:srgbClr val="000000"/>
                </a:solidFill>
                <a:effectLst/>
                <a:uLnTx/>
                <a:uFillTx/>
                <a:latin typeface="Calibri"/>
                <a:ea typeface="+mn-ea"/>
                <a:cs typeface="Lucida Sans Unicode"/>
              </a:rPr>
              <a:t>Antisemitic Mobilization: from antisemitic tropes to endorsing violence</a:t>
            </a:r>
          </a:p>
          <a:p>
            <a:pPr marL="742950" marR="0" lvl="0" indent="-457200"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3000" b="0" i="0" u="none" strike="noStrike" kern="1200" cap="none" spc="0" normalizeH="0" baseline="0" noProof="0" dirty="0">
              <a:ln>
                <a:noFill/>
              </a:ln>
              <a:solidFill>
                <a:srgbClr val="000000"/>
              </a:solidFill>
              <a:effectLst/>
              <a:uLnTx/>
              <a:uFillTx/>
              <a:latin typeface="Calibri"/>
              <a:ea typeface="+mn-ea"/>
              <a:cs typeface="Lucida Sans Unicode"/>
            </a:endParaRPr>
          </a:p>
          <a:p>
            <a:pPr marL="74295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000" b="0" i="0" u="none" strike="noStrike" kern="1200" cap="none" spc="0" normalizeH="0" baseline="0" noProof="0" dirty="0">
                <a:ln>
                  <a:noFill/>
                </a:ln>
                <a:solidFill>
                  <a:srgbClr val="000000"/>
                </a:solidFill>
                <a:effectLst/>
                <a:uLnTx/>
                <a:uFillTx/>
                <a:latin typeface="Calibri"/>
                <a:ea typeface="+mn-ea"/>
                <a:cs typeface="Lucida Sans Unicode"/>
              </a:rPr>
              <a:t>Misuse of the Holocaust to attack Jews</a:t>
            </a:r>
          </a:p>
          <a:p>
            <a:pPr marL="742950" marR="0" lvl="0" indent="-457200"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3000" b="0" i="0" u="none" strike="noStrike" kern="1200" cap="none" spc="0" normalizeH="0" baseline="0" noProof="0" dirty="0">
              <a:ln>
                <a:noFill/>
              </a:ln>
              <a:solidFill>
                <a:srgbClr val="000000"/>
              </a:solidFill>
              <a:effectLst/>
              <a:uLnTx/>
              <a:uFillTx/>
              <a:latin typeface="Calibri"/>
              <a:ea typeface="+mn-ea"/>
              <a:cs typeface="Lucida Sans Unicode"/>
            </a:endParaRPr>
          </a:p>
          <a:p>
            <a:pPr marL="74295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000" b="0" i="0" u="none" strike="noStrike" kern="1200" cap="none" spc="0" normalizeH="0" baseline="0" noProof="0" dirty="0">
                <a:ln>
                  <a:noFill/>
                </a:ln>
                <a:solidFill>
                  <a:srgbClr val="000000"/>
                </a:solidFill>
                <a:effectLst/>
                <a:uLnTx/>
                <a:uFillTx/>
                <a:latin typeface="Calibri"/>
                <a:ea typeface="+mn-ea"/>
                <a:cs typeface="Lucida Sans Unicode"/>
              </a:rPr>
              <a:t>Mainstreaming of the accusation against Israel of genocide/ “holocaust against Palestinians”</a:t>
            </a:r>
          </a:p>
          <a:p>
            <a:pPr marL="742950" marR="0" lvl="0" indent="-457200"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3000" b="0" i="0" u="none" strike="noStrike" kern="1200" cap="none" spc="0" normalizeH="0" baseline="0" noProof="0" dirty="0">
              <a:ln>
                <a:noFill/>
              </a:ln>
              <a:solidFill>
                <a:srgbClr val="000000"/>
              </a:solidFill>
              <a:effectLst/>
              <a:uLnTx/>
              <a:uFillTx/>
              <a:latin typeface="Calibri"/>
              <a:ea typeface="+mn-ea"/>
              <a:cs typeface="Lucida Sans Unicode"/>
            </a:endParaRPr>
          </a:p>
          <a:p>
            <a:pPr marL="74295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000" b="0" i="0" u="none" strike="noStrike" kern="1200" cap="none" spc="0" normalizeH="0" baseline="0" noProof="0" dirty="0">
                <a:ln>
                  <a:noFill/>
                </a:ln>
                <a:solidFill>
                  <a:srgbClr val="000000"/>
                </a:solidFill>
                <a:effectLst/>
                <a:uLnTx/>
                <a:uFillTx/>
                <a:latin typeface="Calibri"/>
                <a:ea typeface="+mn-ea"/>
                <a:cs typeface="Lucida Sans Unicode"/>
              </a:rPr>
              <a:t>Posts on the Holocaust trigger Nazi-Israel comparisons</a:t>
            </a:r>
          </a:p>
          <a:p>
            <a:pPr marL="5143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000000"/>
              </a:solidFill>
              <a:effectLst/>
              <a:uLnTx/>
              <a:uFillTx/>
              <a:latin typeface="Calibri"/>
              <a:ea typeface="+mn-ea"/>
              <a:cs typeface="Lucida Sans Unicode"/>
            </a:endParaRPr>
          </a:p>
        </p:txBody>
      </p:sp>
    </p:spTree>
    <p:extLst>
      <p:ext uri="{BB962C8B-B14F-4D97-AF65-F5344CB8AC3E}">
        <p14:creationId xmlns:p14="http://schemas.microsoft.com/office/powerpoint/2010/main" val="2659325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oster for a protest&#10;&#10;Description automatically generated">
            <a:extLst>
              <a:ext uri="{FF2B5EF4-FFF2-40B4-BE49-F238E27FC236}">
                <a16:creationId xmlns:a16="http://schemas.microsoft.com/office/drawing/2014/main" id="{C1588BB5-2FEB-ADE4-7DE5-CD18E0BC0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018" y="2420982"/>
            <a:ext cx="3452381" cy="3452381"/>
          </a:xfrm>
          <a:prstGeom prst="rect">
            <a:avLst/>
          </a:prstGeom>
        </p:spPr>
      </p:pic>
      <p:sp>
        <p:nvSpPr>
          <p:cNvPr id="12" name="TextBox 11">
            <a:extLst>
              <a:ext uri="{FF2B5EF4-FFF2-40B4-BE49-F238E27FC236}">
                <a16:creationId xmlns:a16="http://schemas.microsoft.com/office/drawing/2014/main" id="{FAA0E20D-ABC7-485A-51B3-EAF4DB2AE8B9}"/>
              </a:ext>
            </a:extLst>
          </p:cNvPr>
          <p:cNvSpPr txBox="1"/>
          <p:nvPr/>
        </p:nvSpPr>
        <p:spPr>
          <a:xfrm>
            <a:off x="8900159" y="6035040"/>
            <a:ext cx="2817223" cy="369332"/>
          </a:xfrm>
          <a:prstGeom prst="rect">
            <a:avLst/>
          </a:prstGeom>
          <a:noFill/>
        </p:spPr>
        <p:txBody>
          <a:bodyPr wrap="square">
            <a:spAutoFit/>
          </a:bodyPr>
          <a:lstStyle/>
          <a:p>
            <a:r>
              <a:rPr lang="en-US" dirty="0"/>
              <a:t>University of Washington</a:t>
            </a:r>
          </a:p>
        </p:txBody>
      </p:sp>
      <p:pic>
        <p:nvPicPr>
          <p:cNvPr id="14" name="Picture 13">
            <a:extLst>
              <a:ext uri="{FF2B5EF4-FFF2-40B4-BE49-F238E27FC236}">
                <a16:creationId xmlns:a16="http://schemas.microsoft.com/office/drawing/2014/main" id="{C115B70E-16F5-9C52-22B7-05E647DB1360}"/>
              </a:ext>
            </a:extLst>
          </p:cNvPr>
          <p:cNvPicPr>
            <a:picLocks noChangeAspect="1"/>
          </p:cNvPicPr>
          <p:nvPr/>
        </p:nvPicPr>
        <p:blipFill>
          <a:blip r:embed="rId3"/>
          <a:stretch>
            <a:fillRect/>
          </a:stretch>
        </p:blipFill>
        <p:spPr>
          <a:xfrm>
            <a:off x="4447209" y="809613"/>
            <a:ext cx="3357153" cy="3357153"/>
          </a:xfrm>
          <a:prstGeom prst="rect">
            <a:avLst/>
          </a:prstGeom>
        </p:spPr>
      </p:pic>
      <p:sp>
        <p:nvSpPr>
          <p:cNvPr id="15" name="TextBox 14">
            <a:extLst>
              <a:ext uri="{FF2B5EF4-FFF2-40B4-BE49-F238E27FC236}">
                <a16:creationId xmlns:a16="http://schemas.microsoft.com/office/drawing/2014/main" id="{5041BD04-ABE2-5A84-6DD1-3C2A1FC16134}"/>
              </a:ext>
            </a:extLst>
          </p:cNvPr>
          <p:cNvSpPr txBox="1"/>
          <p:nvPr/>
        </p:nvSpPr>
        <p:spPr>
          <a:xfrm>
            <a:off x="4554584" y="4278807"/>
            <a:ext cx="3249778" cy="369332"/>
          </a:xfrm>
          <a:prstGeom prst="rect">
            <a:avLst/>
          </a:prstGeom>
          <a:noFill/>
        </p:spPr>
        <p:txBody>
          <a:bodyPr wrap="square">
            <a:spAutoFit/>
          </a:bodyPr>
          <a:lstStyle/>
          <a:p>
            <a:r>
              <a:rPr lang="en-US" dirty="0"/>
              <a:t>White Nationalist user on 4chan</a:t>
            </a:r>
          </a:p>
        </p:txBody>
      </p:sp>
      <p:sp>
        <p:nvSpPr>
          <p:cNvPr id="17" name="TextBox 16">
            <a:extLst>
              <a:ext uri="{FF2B5EF4-FFF2-40B4-BE49-F238E27FC236}">
                <a16:creationId xmlns:a16="http://schemas.microsoft.com/office/drawing/2014/main" id="{6F95FF16-A66F-6F4F-9D07-E6EA9D47EBF5}"/>
              </a:ext>
            </a:extLst>
          </p:cNvPr>
          <p:cNvSpPr txBox="1"/>
          <p:nvPr/>
        </p:nvSpPr>
        <p:spPr>
          <a:xfrm>
            <a:off x="4972594" y="4760179"/>
            <a:ext cx="2577737" cy="1277273"/>
          </a:xfrm>
          <a:prstGeom prst="rect">
            <a:avLst/>
          </a:prstGeom>
          <a:noFill/>
        </p:spPr>
        <p:txBody>
          <a:bodyPr wrap="square">
            <a:spAutoFit/>
          </a:bodyPr>
          <a:lstStyle/>
          <a:p>
            <a:r>
              <a:rPr lang="en-US" sz="1100" b="0" i="1" dirty="0">
                <a:effectLst/>
                <a:latin typeface="arial" panose="020B0604020202020204" pitchFamily="34" charset="0"/>
              </a:rPr>
              <a:t>“ITS HAPPENING!!!!</a:t>
            </a:r>
            <a:br>
              <a:rPr lang="en-US" sz="1100" i="1" dirty="0"/>
            </a:br>
            <a:r>
              <a:rPr lang="en-US" sz="1100" b="0" i="1" dirty="0">
                <a:effectLst/>
                <a:latin typeface="arial" panose="020B0604020202020204" pitchFamily="34" charset="0"/>
              </a:rPr>
              <a:t>BLM NIGGERS FULLY SUPPORT PALESTINE. JEWS SEETHING. IS IT OVER FOR JEWS NOW THAT LITERALLY EVERYONE BUT SOON-TO-BE-DEAD BOOMERS IS AGAINST THEM??”</a:t>
            </a:r>
            <a:endParaRPr lang="en-US" sz="1100" i="1" dirty="0"/>
          </a:p>
        </p:txBody>
      </p:sp>
      <p:sp>
        <p:nvSpPr>
          <p:cNvPr id="4" name="Rectangle: Rounded Corners 3">
            <a:extLst>
              <a:ext uri="{FF2B5EF4-FFF2-40B4-BE49-F238E27FC236}">
                <a16:creationId xmlns:a16="http://schemas.microsoft.com/office/drawing/2014/main" id="{0D88C196-095B-5A2A-EA35-887AE7E8EF50}"/>
              </a:ext>
            </a:extLst>
          </p:cNvPr>
          <p:cNvSpPr/>
          <p:nvPr/>
        </p:nvSpPr>
        <p:spPr bwMode="auto">
          <a:xfrm>
            <a:off x="64655" y="70704"/>
            <a:ext cx="3357153" cy="1166969"/>
          </a:xfrm>
          <a:prstGeom prst="roundRect">
            <a:avLst/>
          </a:prstGeom>
          <a:solidFill>
            <a:srgbClr val="66CCFF">
              <a:alpha val="50000"/>
            </a:srgbClr>
          </a:solidFill>
          <a:ln w="9525" cap="flat" cmpd="sng" algn="ctr">
            <a:solidFill>
              <a:schemeClr val="bg1">
                <a:alpha val="28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57200" fontAlgn="base" hangingPunct="0">
              <a:lnSpc>
                <a:spcPct val="93000"/>
              </a:lnSpc>
              <a:spcBef>
                <a:spcPct val="0"/>
              </a:spcBef>
              <a:spcAft>
                <a:spcPct val="0"/>
              </a:spcAft>
              <a:buClr>
                <a:srgbClr val="000000"/>
              </a:buClr>
              <a:buSzPct val="100000"/>
            </a:pPr>
            <a:r>
              <a:rPr lang="en-US" sz="2400" dirty="0">
                <a:latin typeface="Arial" panose="020B0604020202020204" pitchFamily="34" charset="0"/>
                <a:cs typeface="Lucida Sans Unicode" panose="020B0602030504020204" pitchFamily="34" charset="0"/>
              </a:rPr>
              <a:t>1) Endorsing violence against Jews and Israelis after 10/7</a:t>
            </a:r>
            <a:endParaRPr kumimoji="0" lang="en-US" sz="2400" b="0" i="0" u="none" strike="noStrike" cap="none" normalizeH="0" baseline="0" dirty="0">
              <a:ln>
                <a:noFill/>
              </a:ln>
              <a:effectLst/>
              <a:latin typeface="Arial" panose="020B0604020202020204" pitchFamily="34" charset="0"/>
              <a:cs typeface="Lucida Sans Unicode" panose="020B0602030504020204" pitchFamily="34" charset="0"/>
            </a:endParaRPr>
          </a:p>
        </p:txBody>
      </p:sp>
    </p:spTree>
    <p:extLst>
      <p:ext uri="{BB962C8B-B14F-4D97-AF65-F5344CB8AC3E}">
        <p14:creationId xmlns:p14="http://schemas.microsoft.com/office/powerpoint/2010/main" val="24870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2171125" y="270924"/>
            <a:ext cx="4560600" cy="1173000"/>
          </a:xfrm>
          <a:prstGeom prst="rect">
            <a:avLst/>
          </a:prstGeom>
          <a:noFill/>
          <a:ln>
            <a:noFill/>
          </a:ln>
        </p:spPr>
        <p:txBody>
          <a:bodyPr spcFirstLastPara="1" vert="horz" wrap="square" lIns="91425" tIns="45700" rIns="91425" bIns="45700" rtlCol="0" anchor="ctr" anchorCtr="0">
            <a:noAutofit/>
          </a:bodyPr>
          <a:lstStyle/>
          <a:p>
            <a:pPr algn="ctr"/>
            <a:r>
              <a:rPr lang="en-US"/>
              <a:t>The Places We Will Go </a:t>
            </a:r>
            <a:r>
              <a:rPr lang="en-US">
                <a:solidFill>
                  <a:schemeClr val="accent6"/>
                </a:solidFill>
              </a:rPr>
              <a:t>Today</a:t>
            </a:r>
            <a:r>
              <a:rPr lang="en-US"/>
              <a:t> </a:t>
            </a:r>
            <a:endParaRPr/>
          </a:p>
        </p:txBody>
      </p:sp>
      <p:sp>
        <p:nvSpPr>
          <p:cNvPr id="108" name="Google Shape;108;p4"/>
          <p:cNvSpPr txBox="1">
            <a:spLocks noGrp="1"/>
          </p:cNvSpPr>
          <p:nvPr>
            <p:ph type="body" idx="1"/>
          </p:nvPr>
        </p:nvSpPr>
        <p:spPr>
          <a:xfrm>
            <a:off x="1645920" y="2107096"/>
            <a:ext cx="6138407" cy="3954070"/>
          </a:xfrm>
          <a:prstGeom prst="rect">
            <a:avLst/>
          </a:prstGeom>
          <a:noFill/>
          <a:ln>
            <a:noFill/>
          </a:ln>
        </p:spPr>
        <p:txBody>
          <a:bodyPr spcFirstLastPara="1" vert="horz" wrap="square" lIns="91425" tIns="45700" rIns="91425" bIns="45700" rtlCol="0" anchor="t" anchorCtr="0">
            <a:noAutofit/>
          </a:bodyPr>
          <a:lstStyle/>
          <a:p>
            <a:r>
              <a:rPr lang="en-US" sz="2800" dirty="0">
                <a:latin typeface="Aptos"/>
              </a:rPr>
              <a:t>Welcome</a:t>
            </a:r>
          </a:p>
          <a:p>
            <a:r>
              <a:rPr lang="en-US" sz="2800" dirty="0">
                <a:latin typeface="Aptos"/>
              </a:rPr>
              <a:t>What’s social media</a:t>
            </a:r>
          </a:p>
          <a:p>
            <a:r>
              <a:rPr lang="en-US" sz="2800" dirty="0">
                <a:latin typeface="Aptos"/>
              </a:rPr>
              <a:t>What’s antisemitism</a:t>
            </a:r>
          </a:p>
          <a:p>
            <a:r>
              <a:rPr lang="en-US" sz="2800" dirty="0">
                <a:latin typeface="Aptos"/>
              </a:rPr>
              <a:t>Results from our Research Lab</a:t>
            </a:r>
          </a:p>
          <a:p>
            <a:r>
              <a:rPr lang="en-US" sz="2800" dirty="0">
                <a:latin typeface="Aptos"/>
              </a:rPr>
              <a:t>Observations after 10/7</a:t>
            </a:r>
          </a:p>
          <a:p>
            <a:r>
              <a:rPr lang="en-US" sz="2800" dirty="0">
                <a:latin typeface="Aptos"/>
              </a:rPr>
              <a:t>Conclusions</a:t>
            </a:r>
          </a:p>
          <a:p>
            <a:r>
              <a:rPr lang="en-US" sz="2800" dirty="0">
                <a:latin typeface="Aptos"/>
              </a:rPr>
              <a:t>Q&amp;A</a:t>
            </a:r>
          </a:p>
          <a:p>
            <a:r>
              <a:rPr lang="en-US" sz="2800" dirty="0">
                <a:latin typeface="Aptos"/>
              </a:rPr>
              <a:t>Breakout Rooms in Teams </a:t>
            </a:r>
          </a:p>
          <a:p>
            <a:pPr marL="114300" indent="0">
              <a:buNone/>
            </a:pPr>
            <a:r>
              <a:rPr lang="en-US" sz="1200" dirty="0">
                <a:latin typeface="Aptos"/>
              </a:rPr>
              <a:t> </a:t>
            </a:r>
          </a:p>
        </p:txBody>
      </p:sp>
      <p:pic>
        <p:nvPicPr>
          <p:cNvPr id="109" name="Google Shape;109;p4"/>
          <p:cNvPicPr preferRelativeResize="0">
            <a:picLocks noGrp="1"/>
          </p:cNvPicPr>
          <p:nvPr>
            <p:ph type="pic" idx="2"/>
          </p:nvPr>
        </p:nvPicPr>
        <p:blipFill rotWithShape="1">
          <a:blip r:embed="rId3">
            <a:alphaModFix/>
          </a:blip>
          <a:srcRect l="23969" r="23968"/>
          <a:stretch/>
        </p:blipFill>
        <p:spPr>
          <a:xfrm>
            <a:off x="8621059" y="0"/>
            <a:ext cx="3570941"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7E3C-77F2-7BC7-984D-6D81F709559E}"/>
              </a:ext>
            </a:extLst>
          </p:cNvPr>
          <p:cNvSpPr>
            <a:spLocks noGrp="1"/>
          </p:cNvSpPr>
          <p:nvPr>
            <p:ph type="ctrTitle"/>
          </p:nvPr>
        </p:nvSpPr>
        <p:spPr>
          <a:xfrm>
            <a:off x="692327" y="566398"/>
            <a:ext cx="10686898" cy="1070226"/>
          </a:xfrm>
        </p:spPr>
        <p:txBody>
          <a:bodyPr/>
          <a:lstStyle/>
          <a:p>
            <a:r>
              <a:rPr lang="en-US"/>
              <a:t>Dog whistles</a:t>
            </a:r>
            <a:br>
              <a:rPr lang="en-US"/>
            </a:br>
            <a:r>
              <a:rPr lang="en-US" sz="2800" b="0"/>
              <a:t>→ Antisemitism behind 'harmless' words and emojis</a:t>
            </a:r>
            <a:endParaRPr lang="en-US" sz="2800"/>
          </a:p>
        </p:txBody>
      </p:sp>
      <p:sp>
        <p:nvSpPr>
          <p:cNvPr id="3" name="Text Placeholder 2">
            <a:extLst>
              <a:ext uri="{FF2B5EF4-FFF2-40B4-BE49-F238E27FC236}">
                <a16:creationId xmlns:a16="http://schemas.microsoft.com/office/drawing/2014/main" id="{A2DF91CD-2401-D5E4-9CAA-A89CE5203BA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18C08F4-94DB-1E55-973E-B8483A4C77FD}"/>
              </a:ext>
            </a:extLst>
          </p:cNvPr>
          <p:cNvSpPr>
            <a:spLocks noGrp="1"/>
          </p:cNvSpPr>
          <p:nvPr>
            <p:ph type="body" idx="2"/>
          </p:nvPr>
        </p:nvSpPr>
        <p:spPr/>
        <p:txBody>
          <a:bodyPr>
            <a:normAutofit/>
          </a:bodyPr>
          <a:lstStyle/>
          <a:p>
            <a:pPr>
              <a:buChar char="•"/>
            </a:pPr>
            <a:r>
              <a:rPr lang="en-US" dirty="0"/>
              <a:t>Emojis:</a:t>
            </a:r>
          </a:p>
          <a:p>
            <a:pPr lvl="1">
              <a:buSzPts val="1800"/>
              <a:buFont typeface="Arial"/>
              <a:buChar char="•"/>
            </a:pPr>
            <a:r>
              <a:rPr lang="en-US" dirty="0"/>
              <a:t>🚿</a:t>
            </a:r>
          </a:p>
          <a:p>
            <a:pPr lvl="1">
              <a:buSzPts val="1800"/>
              <a:buFont typeface="Arial"/>
              <a:buChar char="•"/>
            </a:pPr>
            <a:r>
              <a:rPr lang="en-US" dirty="0"/>
              <a:t>🍪</a:t>
            </a:r>
          </a:p>
          <a:p>
            <a:pPr lvl="1">
              <a:buChar char="•"/>
            </a:pPr>
            <a:r>
              <a:rPr lang="en-US" dirty="0"/>
              <a:t>🔻</a:t>
            </a:r>
          </a:p>
          <a:p>
            <a:pPr>
              <a:buChar char="•"/>
            </a:pPr>
            <a:endParaRPr lang="en-US" dirty="0"/>
          </a:p>
          <a:p>
            <a:pPr>
              <a:buChar char="•"/>
            </a:pPr>
            <a:r>
              <a:rPr lang="en-US" dirty="0"/>
              <a:t>TJD, 88, …</a:t>
            </a:r>
          </a:p>
          <a:p>
            <a:pPr>
              <a:buChar char="•"/>
            </a:pPr>
            <a:endParaRPr lang="en-US" dirty="0"/>
          </a:p>
          <a:p>
            <a:pPr>
              <a:buChar char="•"/>
            </a:pPr>
            <a:r>
              <a:rPr lang="en-US" dirty="0"/>
              <a:t>#wellwellwell</a:t>
            </a:r>
          </a:p>
          <a:p>
            <a:pPr>
              <a:buChar char="•"/>
            </a:pPr>
            <a:endParaRPr lang="en-US" dirty="0"/>
          </a:p>
          <a:p>
            <a:pPr>
              <a:buChar char="•"/>
            </a:pPr>
            <a:r>
              <a:rPr lang="en-US" dirty="0"/>
              <a:t>Austrian painter/👨‍🎨</a:t>
            </a:r>
          </a:p>
          <a:p>
            <a:pPr>
              <a:buChar char="•"/>
            </a:pPr>
            <a:endParaRPr lang="en-US" dirty="0"/>
          </a:p>
          <a:p>
            <a:pPr>
              <a:buChar char="•"/>
            </a:pPr>
            <a:endParaRPr lang="en-US" dirty="0"/>
          </a:p>
        </p:txBody>
      </p:sp>
      <p:pic>
        <p:nvPicPr>
          <p:cNvPr id="6" name="Picture 5" descr="A screenshot of a map&#10;&#10;Description automatically generated">
            <a:extLst>
              <a:ext uri="{FF2B5EF4-FFF2-40B4-BE49-F238E27FC236}">
                <a16:creationId xmlns:a16="http://schemas.microsoft.com/office/drawing/2014/main" id="{6B8C100B-0735-F9D0-7F24-C356012F65FF}"/>
              </a:ext>
            </a:extLst>
          </p:cNvPr>
          <p:cNvPicPr>
            <a:picLocks noChangeAspect="1"/>
          </p:cNvPicPr>
          <p:nvPr/>
        </p:nvPicPr>
        <p:blipFill>
          <a:blip r:embed="rId2"/>
          <a:srcRect l="-345" t="14206" r="690" b="60"/>
          <a:stretch/>
        </p:blipFill>
        <p:spPr>
          <a:xfrm>
            <a:off x="9120612" y="1212130"/>
            <a:ext cx="2955521" cy="4707876"/>
          </a:xfrm>
          <a:prstGeom prst="rect">
            <a:avLst/>
          </a:prstGeom>
        </p:spPr>
      </p:pic>
      <p:pic>
        <p:nvPicPr>
          <p:cNvPr id="5" name="Picture 4" descr="A screenshot of a video&#10;&#10;Description automatically generated">
            <a:extLst>
              <a:ext uri="{FF2B5EF4-FFF2-40B4-BE49-F238E27FC236}">
                <a16:creationId xmlns:a16="http://schemas.microsoft.com/office/drawing/2014/main" id="{7CB56CAE-058C-B152-161B-4BF473D9B008}"/>
              </a:ext>
            </a:extLst>
          </p:cNvPr>
          <p:cNvPicPr>
            <a:picLocks noChangeAspect="1"/>
          </p:cNvPicPr>
          <p:nvPr/>
        </p:nvPicPr>
        <p:blipFill>
          <a:blip r:embed="rId3"/>
          <a:stretch>
            <a:fillRect/>
          </a:stretch>
        </p:blipFill>
        <p:spPr>
          <a:xfrm>
            <a:off x="4844827" y="1803815"/>
            <a:ext cx="3905129" cy="4114800"/>
          </a:xfrm>
          <a:prstGeom prst="rect">
            <a:avLst/>
          </a:prstGeom>
        </p:spPr>
      </p:pic>
      <p:sp>
        <p:nvSpPr>
          <p:cNvPr id="9" name="TextBox 8">
            <a:extLst>
              <a:ext uri="{FF2B5EF4-FFF2-40B4-BE49-F238E27FC236}">
                <a16:creationId xmlns:a16="http://schemas.microsoft.com/office/drawing/2014/main" id="{7A17E13A-BF08-0022-84D2-D3AA7447091A}"/>
              </a:ext>
            </a:extLst>
          </p:cNvPr>
          <p:cNvSpPr txBox="1"/>
          <p:nvPr/>
        </p:nvSpPr>
        <p:spPr>
          <a:xfrm>
            <a:off x="9286369" y="6091995"/>
            <a:ext cx="2907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Platform: TikTok</a:t>
            </a:r>
            <a:endParaRPr lang="en-US"/>
          </a:p>
        </p:txBody>
      </p:sp>
      <p:sp>
        <p:nvSpPr>
          <p:cNvPr id="11" name="TextBox 10">
            <a:extLst>
              <a:ext uri="{FF2B5EF4-FFF2-40B4-BE49-F238E27FC236}">
                <a16:creationId xmlns:a16="http://schemas.microsoft.com/office/drawing/2014/main" id="{4139B536-82CF-1173-55E8-EAE1B467691C}"/>
              </a:ext>
            </a:extLst>
          </p:cNvPr>
          <p:cNvSpPr txBox="1"/>
          <p:nvPr/>
        </p:nvSpPr>
        <p:spPr>
          <a:xfrm>
            <a:off x="5091937" y="6091995"/>
            <a:ext cx="2907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Platform: X/Twitter</a:t>
            </a:r>
            <a:endParaRPr lang="en-US"/>
          </a:p>
        </p:txBody>
      </p:sp>
    </p:spTree>
    <p:extLst>
      <p:ext uri="{BB962C8B-B14F-4D97-AF65-F5344CB8AC3E}">
        <p14:creationId xmlns:p14="http://schemas.microsoft.com/office/powerpoint/2010/main" val="4041047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AB6A4850-0AA7-43FA-7CEE-B6F57FE2F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493" y="1139591"/>
            <a:ext cx="5090507" cy="5718409"/>
          </a:xfrm>
          <a:prstGeom prst="rect">
            <a:avLst/>
          </a:prstGeom>
        </p:spPr>
      </p:pic>
      <p:pic>
        <p:nvPicPr>
          <p:cNvPr id="9" name="Picture 8" descr="A person holding a gas cylinder&#10;&#10;Description automatically generated">
            <a:extLst>
              <a:ext uri="{FF2B5EF4-FFF2-40B4-BE49-F238E27FC236}">
                <a16:creationId xmlns:a16="http://schemas.microsoft.com/office/drawing/2014/main" id="{993C9A41-2AFA-90D5-0D66-215BD2452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910" y="1151052"/>
            <a:ext cx="4236128" cy="5718409"/>
          </a:xfrm>
          <a:prstGeom prst="rect">
            <a:avLst/>
          </a:prstGeom>
        </p:spPr>
      </p:pic>
      <p:sp>
        <p:nvSpPr>
          <p:cNvPr id="10" name="TextBox 9">
            <a:extLst>
              <a:ext uri="{FF2B5EF4-FFF2-40B4-BE49-F238E27FC236}">
                <a16:creationId xmlns:a16="http://schemas.microsoft.com/office/drawing/2014/main" id="{DEB58BB2-699C-CF35-0F57-4DD0C1AF1CD9}"/>
              </a:ext>
            </a:extLst>
          </p:cNvPr>
          <p:cNvSpPr txBox="1"/>
          <p:nvPr/>
        </p:nvSpPr>
        <p:spPr>
          <a:xfrm>
            <a:off x="4454946" y="377189"/>
            <a:ext cx="1093143" cy="553998"/>
          </a:xfrm>
          <a:prstGeom prst="rect">
            <a:avLst/>
          </a:prstGeom>
          <a:noFill/>
        </p:spPr>
        <p:txBody>
          <a:bodyPr wrap="square" rtlCol="0">
            <a:spAutoFit/>
          </a:bodyPr>
          <a:lstStyle/>
          <a:p>
            <a:pPr algn="ctr"/>
            <a:r>
              <a:rPr lang="en-US" dirty="0"/>
              <a:t>Gab </a:t>
            </a:r>
          </a:p>
          <a:p>
            <a:pPr algn="ctr"/>
            <a:r>
              <a:rPr lang="en-US" sz="1200" dirty="0"/>
              <a:t>10/8/2023</a:t>
            </a:r>
            <a:endParaRPr lang="en-US" dirty="0"/>
          </a:p>
        </p:txBody>
      </p:sp>
      <p:sp>
        <p:nvSpPr>
          <p:cNvPr id="11" name="TextBox 10">
            <a:extLst>
              <a:ext uri="{FF2B5EF4-FFF2-40B4-BE49-F238E27FC236}">
                <a16:creationId xmlns:a16="http://schemas.microsoft.com/office/drawing/2014/main" id="{585FD5E6-A79D-21B8-BA4C-B72EDFDE104C}"/>
              </a:ext>
            </a:extLst>
          </p:cNvPr>
          <p:cNvSpPr txBox="1"/>
          <p:nvPr/>
        </p:nvSpPr>
        <p:spPr>
          <a:xfrm>
            <a:off x="9060863" y="377189"/>
            <a:ext cx="2372123" cy="584775"/>
          </a:xfrm>
          <a:prstGeom prst="rect">
            <a:avLst/>
          </a:prstGeom>
          <a:noFill/>
        </p:spPr>
        <p:txBody>
          <a:bodyPr wrap="square" rtlCol="0">
            <a:spAutoFit/>
          </a:bodyPr>
          <a:lstStyle/>
          <a:p>
            <a:pPr algn="ctr"/>
            <a:r>
              <a:rPr lang="en-US" dirty="0"/>
              <a:t>X </a:t>
            </a:r>
          </a:p>
          <a:p>
            <a:pPr algn="ctr"/>
            <a:r>
              <a:rPr lang="en-US" sz="1400" dirty="0"/>
              <a:t>10/7/2023</a:t>
            </a:r>
          </a:p>
        </p:txBody>
      </p:sp>
      <p:sp>
        <p:nvSpPr>
          <p:cNvPr id="5" name="Rectangle: Rounded Corners 4">
            <a:extLst>
              <a:ext uri="{FF2B5EF4-FFF2-40B4-BE49-F238E27FC236}">
                <a16:creationId xmlns:a16="http://schemas.microsoft.com/office/drawing/2014/main" id="{07FA10AE-E125-7D1A-82F1-FC70C014B2BD}"/>
              </a:ext>
            </a:extLst>
          </p:cNvPr>
          <p:cNvSpPr/>
          <p:nvPr/>
        </p:nvSpPr>
        <p:spPr bwMode="auto">
          <a:xfrm>
            <a:off x="64655" y="70704"/>
            <a:ext cx="2372123" cy="1166969"/>
          </a:xfrm>
          <a:prstGeom prst="roundRect">
            <a:avLst/>
          </a:prstGeom>
          <a:solidFill>
            <a:srgbClr val="66CCFF">
              <a:alpha val="50000"/>
            </a:srgbClr>
          </a:solidFill>
          <a:ln w="9525" cap="flat" cmpd="sng" algn="ctr">
            <a:solidFill>
              <a:schemeClr val="bg1">
                <a:alpha val="28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57200" fontAlgn="base" hangingPunct="0">
              <a:lnSpc>
                <a:spcPct val="93000"/>
              </a:lnSpc>
              <a:spcBef>
                <a:spcPct val="0"/>
              </a:spcBef>
              <a:spcAft>
                <a:spcPct val="0"/>
              </a:spcAft>
              <a:buClr>
                <a:srgbClr val="000000"/>
              </a:buClr>
              <a:buSzPct val="100000"/>
            </a:pPr>
            <a:r>
              <a:rPr lang="en-US" sz="2400" dirty="0">
                <a:latin typeface="Arial" panose="020B0604020202020204" pitchFamily="34" charset="0"/>
                <a:cs typeface="Lucida Sans Unicode" panose="020B0602030504020204" pitchFamily="34" charset="0"/>
              </a:rPr>
              <a:t>2) Misuse of the Holocaust to attack Jews</a:t>
            </a:r>
          </a:p>
        </p:txBody>
      </p:sp>
    </p:spTree>
    <p:extLst>
      <p:ext uri="{BB962C8B-B14F-4D97-AF65-F5344CB8AC3E}">
        <p14:creationId xmlns:p14="http://schemas.microsoft.com/office/powerpoint/2010/main" val="3376338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7E3C-77F2-7BC7-984D-6D81F709559E}"/>
              </a:ext>
            </a:extLst>
          </p:cNvPr>
          <p:cNvSpPr>
            <a:spLocks noGrp="1"/>
          </p:cNvSpPr>
          <p:nvPr>
            <p:ph type="ctrTitle"/>
          </p:nvPr>
        </p:nvSpPr>
        <p:spPr>
          <a:xfrm>
            <a:off x="692327" y="566398"/>
            <a:ext cx="10686898" cy="1070226"/>
          </a:xfrm>
        </p:spPr>
        <p:txBody>
          <a:bodyPr/>
          <a:lstStyle/>
          <a:p>
            <a:r>
              <a:rPr lang="en-US"/>
              <a:t>What happened online after 10/7</a:t>
            </a:r>
            <a:br>
              <a:rPr lang="en-US"/>
            </a:br>
            <a:r>
              <a:rPr lang="en-US" sz="2800" b="0"/>
              <a:t>→ Supporting and distorting the Holocaust</a:t>
            </a:r>
            <a:endParaRPr lang="en-US" sz="2800"/>
          </a:p>
        </p:txBody>
      </p:sp>
      <p:sp>
        <p:nvSpPr>
          <p:cNvPr id="3" name="Text Placeholder 2">
            <a:extLst>
              <a:ext uri="{FF2B5EF4-FFF2-40B4-BE49-F238E27FC236}">
                <a16:creationId xmlns:a16="http://schemas.microsoft.com/office/drawing/2014/main" id="{A2DF91CD-2401-D5E4-9CAA-A89CE5203BA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18C08F4-94DB-1E55-973E-B8483A4C77FD}"/>
              </a:ext>
            </a:extLst>
          </p:cNvPr>
          <p:cNvSpPr>
            <a:spLocks noGrp="1"/>
          </p:cNvSpPr>
          <p:nvPr>
            <p:ph type="body" idx="2"/>
          </p:nvPr>
        </p:nvSpPr>
        <p:spPr/>
        <p:txBody>
          <a:bodyPr/>
          <a:lstStyle/>
          <a:p>
            <a:endParaRPr lang="en-US"/>
          </a:p>
        </p:txBody>
      </p:sp>
      <p:pic>
        <p:nvPicPr>
          <p:cNvPr id="6" name="Picture 5" descr="A person with curly hair&#10;&#10;Description automatically generated">
            <a:extLst>
              <a:ext uri="{FF2B5EF4-FFF2-40B4-BE49-F238E27FC236}">
                <a16:creationId xmlns:a16="http://schemas.microsoft.com/office/drawing/2014/main" id="{783F854B-CD6A-0340-5C3C-C72889997AAC}"/>
              </a:ext>
            </a:extLst>
          </p:cNvPr>
          <p:cNvPicPr>
            <a:picLocks noChangeAspect="1"/>
          </p:cNvPicPr>
          <p:nvPr/>
        </p:nvPicPr>
        <p:blipFill>
          <a:blip r:embed="rId3"/>
          <a:srcRect l="-415" t="6047" r="-830" b="6047"/>
          <a:stretch/>
        </p:blipFill>
        <p:spPr>
          <a:xfrm>
            <a:off x="458737" y="1555750"/>
            <a:ext cx="2860008" cy="4417211"/>
          </a:xfrm>
          <a:prstGeom prst="rect">
            <a:avLst/>
          </a:prstGeom>
        </p:spPr>
      </p:pic>
      <p:pic>
        <p:nvPicPr>
          <p:cNvPr id="8" name="Picture 7" descr="A person with curly hair&#10;&#10;Description automatically generated">
            <a:extLst>
              <a:ext uri="{FF2B5EF4-FFF2-40B4-BE49-F238E27FC236}">
                <a16:creationId xmlns:a16="http://schemas.microsoft.com/office/drawing/2014/main" id="{FC53DEE4-18AE-C349-2C42-761856F84151}"/>
              </a:ext>
            </a:extLst>
          </p:cNvPr>
          <p:cNvPicPr>
            <a:picLocks noChangeAspect="1"/>
          </p:cNvPicPr>
          <p:nvPr/>
        </p:nvPicPr>
        <p:blipFill>
          <a:blip r:embed="rId4"/>
          <a:srcRect l="870" t="5827" r="870" b="6294"/>
          <a:stretch/>
        </p:blipFill>
        <p:spPr>
          <a:xfrm>
            <a:off x="3460191" y="1555750"/>
            <a:ext cx="2713573" cy="4415859"/>
          </a:xfrm>
          <a:prstGeom prst="rect">
            <a:avLst/>
          </a:prstGeom>
        </p:spPr>
      </p:pic>
      <p:sp>
        <p:nvSpPr>
          <p:cNvPr id="13" name="TextBox 12">
            <a:extLst>
              <a:ext uri="{FF2B5EF4-FFF2-40B4-BE49-F238E27FC236}">
                <a16:creationId xmlns:a16="http://schemas.microsoft.com/office/drawing/2014/main" id="{5D6455FC-7A53-7BE5-9742-86BFFD16C3B0}"/>
              </a:ext>
            </a:extLst>
          </p:cNvPr>
          <p:cNvSpPr txBox="1"/>
          <p:nvPr/>
        </p:nvSpPr>
        <p:spPr>
          <a:xfrm>
            <a:off x="5722861" y="6091995"/>
            <a:ext cx="2907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Platform: TikTok</a:t>
            </a:r>
            <a:endParaRPr lang="en-US"/>
          </a:p>
        </p:txBody>
      </p:sp>
      <p:pic>
        <p:nvPicPr>
          <p:cNvPr id="7" name="Picture 6" descr="A person holding a sign on a train track&#10;&#10;Description automatically generated">
            <a:extLst>
              <a:ext uri="{FF2B5EF4-FFF2-40B4-BE49-F238E27FC236}">
                <a16:creationId xmlns:a16="http://schemas.microsoft.com/office/drawing/2014/main" id="{9E4BF1CE-9364-F620-0E0E-CDD97368143F}"/>
              </a:ext>
            </a:extLst>
          </p:cNvPr>
          <p:cNvPicPr>
            <a:picLocks noChangeAspect="1"/>
          </p:cNvPicPr>
          <p:nvPr/>
        </p:nvPicPr>
        <p:blipFill>
          <a:blip r:embed="rId5"/>
          <a:srcRect l="-893" t="5176" r="1786" b="10145"/>
          <a:stretch/>
        </p:blipFill>
        <p:spPr>
          <a:xfrm>
            <a:off x="6920941" y="1555750"/>
            <a:ext cx="2344952" cy="4418533"/>
          </a:xfrm>
          <a:prstGeom prst="rect">
            <a:avLst/>
          </a:prstGeom>
        </p:spPr>
      </p:pic>
      <p:pic>
        <p:nvPicPr>
          <p:cNvPr id="9" name="Picture 8" descr="A person holding a sign&#10;&#10;Description automatically generated">
            <a:extLst>
              <a:ext uri="{FF2B5EF4-FFF2-40B4-BE49-F238E27FC236}">
                <a16:creationId xmlns:a16="http://schemas.microsoft.com/office/drawing/2014/main" id="{3CEE5E69-C898-CA9B-4096-180C130B0FDD}"/>
              </a:ext>
            </a:extLst>
          </p:cNvPr>
          <p:cNvPicPr>
            <a:picLocks noChangeAspect="1"/>
          </p:cNvPicPr>
          <p:nvPr/>
        </p:nvPicPr>
        <p:blipFill>
          <a:blip r:embed="rId6"/>
          <a:srcRect l="-1117" t="3866" r="-1117" b="9021"/>
          <a:stretch/>
        </p:blipFill>
        <p:spPr>
          <a:xfrm>
            <a:off x="9389977" y="1555750"/>
            <a:ext cx="2460933" cy="4410055"/>
          </a:xfrm>
          <a:prstGeom prst="rect">
            <a:avLst/>
          </a:prstGeom>
        </p:spPr>
      </p:pic>
    </p:spTree>
    <p:extLst>
      <p:ext uri="{BB962C8B-B14F-4D97-AF65-F5344CB8AC3E}">
        <p14:creationId xmlns:p14="http://schemas.microsoft.com/office/powerpoint/2010/main" val="2665497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0347DBF-D215-2667-42A5-CAA46361B080}"/>
              </a:ext>
            </a:extLst>
          </p:cNvPr>
          <p:cNvGraphicFramePr>
            <a:graphicFrameLocks/>
          </p:cNvGraphicFramePr>
          <p:nvPr/>
        </p:nvGraphicFramePr>
        <p:xfrm>
          <a:off x="468075" y="1577589"/>
          <a:ext cx="11391416" cy="5118775"/>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Rounded Corners 3">
            <a:extLst>
              <a:ext uri="{FF2B5EF4-FFF2-40B4-BE49-F238E27FC236}">
                <a16:creationId xmlns:a16="http://schemas.microsoft.com/office/drawing/2014/main" id="{01C9BEEA-A552-AF01-49D1-E427F2F23C5F}"/>
              </a:ext>
            </a:extLst>
          </p:cNvPr>
          <p:cNvSpPr/>
          <p:nvPr/>
        </p:nvSpPr>
        <p:spPr bwMode="auto">
          <a:xfrm>
            <a:off x="64655" y="70704"/>
            <a:ext cx="3339447" cy="1106245"/>
          </a:xfrm>
          <a:prstGeom prst="roundRect">
            <a:avLst/>
          </a:prstGeom>
          <a:solidFill>
            <a:srgbClr val="66CCFF">
              <a:alpha val="50000"/>
            </a:srgbClr>
          </a:solidFill>
          <a:ln w="9525" cap="flat" cmpd="sng" algn="ctr">
            <a:solidFill>
              <a:schemeClr val="bg1">
                <a:alpha val="28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57200" fontAlgn="base" hangingPunct="0">
              <a:lnSpc>
                <a:spcPct val="93000"/>
              </a:lnSpc>
              <a:spcBef>
                <a:spcPct val="0"/>
              </a:spcBef>
              <a:spcAft>
                <a:spcPct val="0"/>
              </a:spcAft>
              <a:buClr>
                <a:srgbClr val="000000"/>
              </a:buClr>
              <a:buSzPct val="100000"/>
            </a:pPr>
            <a:r>
              <a:rPr lang="en-US" sz="2400" dirty="0">
                <a:latin typeface="Arial" panose="020B0604020202020204" pitchFamily="34" charset="0"/>
                <a:cs typeface="Lucida Sans Unicode" panose="020B0602030504020204" pitchFamily="34" charset="0"/>
              </a:rPr>
              <a:t>3) Mainstreaming of the Genocide Accusation after 10/7</a:t>
            </a:r>
          </a:p>
        </p:txBody>
      </p:sp>
    </p:spTree>
    <p:extLst>
      <p:ext uri="{BB962C8B-B14F-4D97-AF65-F5344CB8AC3E}">
        <p14:creationId xmlns:p14="http://schemas.microsoft.com/office/powerpoint/2010/main" val="818864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487C297-04B0-CDB9-C7C7-1EF1F77CF039}"/>
              </a:ext>
            </a:extLst>
          </p:cNvPr>
          <p:cNvSpPr/>
          <p:nvPr/>
        </p:nvSpPr>
        <p:spPr bwMode="auto">
          <a:xfrm>
            <a:off x="3879273" y="2022764"/>
            <a:ext cx="3953163" cy="1311564"/>
          </a:xfrm>
          <a:prstGeom prst="roundRect">
            <a:avLst/>
          </a:prstGeom>
          <a:solidFill>
            <a:srgbClr val="66CCFF">
              <a:alpha val="50000"/>
            </a:srgbClr>
          </a:solidFill>
          <a:ln w="9525" cap="flat" cmpd="sng" algn="ctr">
            <a:solidFill>
              <a:schemeClr val="bg1">
                <a:alpha val="28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57200" fontAlgn="base" hangingPunct="0">
              <a:lnSpc>
                <a:spcPct val="93000"/>
              </a:lnSpc>
              <a:spcBef>
                <a:spcPct val="0"/>
              </a:spcBef>
              <a:spcAft>
                <a:spcPct val="0"/>
              </a:spcAft>
              <a:buClr>
                <a:srgbClr val="000000"/>
              </a:buClr>
              <a:buSzPct val="100000"/>
            </a:pPr>
            <a:r>
              <a:rPr lang="en-US" sz="2800" dirty="0">
                <a:latin typeface="Arial" panose="020B0604020202020204" pitchFamily="34" charset="0"/>
                <a:cs typeface="Lucida Sans Unicode" panose="020B0602030504020204" pitchFamily="34" charset="0"/>
              </a:rPr>
              <a:t>4) Posts on the Holocaust trigger Nazi-Israel comparisons</a:t>
            </a:r>
            <a:br>
              <a:rPr lang="en-US" sz="2400" dirty="0">
                <a:latin typeface="Arial" panose="020B0604020202020204" pitchFamily="34" charset="0"/>
                <a:cs typeface="Lucida Sans Unicode" panose="020B0602030504020204" pitchFamily="34" charset="0"/>
              </a:rPr>
            </a:br>
            <a:br>
              <a:rPr lang="en-US" sz="2400" dirty="0">
                <a:latin typeface="Arial" panose="020B0604020202020204" pitchFamily="34" charset="0"/>
                <a:cs typeface="Lucida Sans Unicode" panose="020B0602030504020204" pitchFamily="34" charset="0"/>
              </a:rPr>
            </a:br>
            <a:r>
              <a:rPr lang="en-US" sz="2400" dirty="0">
                <a:latin typeface="Arial" panose="020B0604020202020204" pitchFamily="34" charset="0"/>
                <a:cs typeface="Lucida Sans Unicode" panose="020B0602030504020204" pitchFamily="34" charset="0"/>
              </a:rPr>
              <a:t>Examples of comments </a:t>
            </a:r>
            <a:r>
              <a:rPr lang="en-US" sz="2400">
                <a:latin typeface="Arial" panose="020B0604020202020204" pitchFamily="34" charset="0"/>
                <a:cs typeface="Lucida Sans Unicode" panose="020B0602030504020204" pitchFamily="34" charset="0"/>
              </a:rPr>
              <a:t>on posts by </a:t>
            </a:r>
            <a:endParaRPr lang="en-US" sz="2400" dirty="0">
              <a:latin typeface="Arial" panose="020B0604020202020204" pitchFamily="34" charset="0"/>
              <a:cs typeface="Lucida Sans Unicode" panose="020B0602030504020204" pitchFamily="34" charset="0"/>
            </a:endParaRPr>
          </a:p>
          <a:p>
            <a:pPr algn="ctr" defTabSz="457200" fontAlgn="base" hangingPunct="0">
              <a:lnSpc>
                <a:spcPct val="93000"/>
              </a:lnSpc>
              <a:spcBef>
                <a:spcPct val="0"/>
              </a:spcBef>
              <a:spcAft>
                <a:spcPct val="0"/>
              </a:spcAft>
              <a:buClr>
                <a:srgbClr val="000000"/>
              </a:buClr>
              <a:buSzPct val="100000"/>
            </a:pPr>
            <a:r>
              <a:rPr lang="en-US" sz="2400" i="1" dirty="0">
                <a:latin typeface="Arial" panose="020B0604020202020204" pitchFamily="34" charset="0"/>
                <a:cs typeface="Lucida Sans Unicode" panose="020B0602030504020204" pitchFamily="34" charset="0"/>
              </a:rPr>
              <a:t>Yad Vashem </a:t>
            </a:r>
            <a:r>
              <a:rPr lang="en-US" sz="2400" dirty="0">
                <a:latin typeface="Arial" panose="020B0604020202020204" pitchFamily="34" charset="0"/>
                <a:cs typeface="Lucida Sans Unicode" panose="020B0602030504020204" pitchFamily="34" charset="0"/>
              </a:rPr>
              <a:t>and </a:t>
            </a:r>
          </a:p>
          <a:p>
            <a:pPr algn="ctr" defTabSz="457200" fontAlgn="base" hangingPunct="0">
              <a:lnSpc>
                <a:spcPct val="93000"/>
              </a:lnSpc>
              <a:spcBef>
                <a:spcPct val="0"/>
              </a:spcBef>
              <a:spcAft>
                <a:spcPct val="0"/>
              </a:spcAft>
              <a:buClr>
                <a:srgbClr val="000000"/>
              </a:buClr>
              <a:buSzPct val="100000"/>
            </a:pPr>
            <a:r>
              <a:rPr lang="en-US" sz="2400" i="1" dirty="0">
                <a:latin typeface="Arial" panose="020B0604020202020204" pitchFamily="34" charset="0"/>
                <a:cs typeface="Lucida Sans Unicode" panose="020B0602030504020204" pitchFamily="34" charset="0"/>
              </a:rPr>
              <a:t>USHMM</a:t>
            </a:r>
          </a:p>
        </p:txBody>
      </p:sp>
    </p:spTree>
    <p:extLst>
      <p:ext uri="{BB962C8B-B14F-4D97-AF65-F5344CB8AC3E}">
        <p14:creationId xmlns:p14="http://schemas.microsoft.com/office/powerpoint/2010/main" val="4231443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C74AEF-531C-703D-B03C-72B71B44736F}"/>
              </a:ext>
            </a:extLst>
          </p:cNvPr>
          <p:cNvPicPr>
            <a:picLocks noChangeAspect="1"/>
          </p:cNvPicPr>
          <p:nvPr/>
        </p:nvPicPr>
        <p:blipFill>
          <a:blip r:embed="rId2"/>
          <a:stretch>
            <a:fillRect/>
          </a:stretch>
        </p:blipFill>
        <p:spPr>
          <a:xfrm>
            <a:off x="768494" y="704850"/>
            <a:ext cx="4448175" cy="5448300"/>
          </a:xfrm>
          <a:prstGeom prst="rect">
            <a:avLst/>
          </a:prstGeom>
        </p:spPr>
      </p:pic>
      <p:pic>
        <p:nvPicPr>
          <p:cNvPr id="10" name="Picture 9">
            <a:extLst>
              <a:ext uri="{FF2B5EF4-FFF2-40B4-BE49-F238E27FC236}">
                <a16:creationId xmlns:a16="http://schemas.microsoft.com/office/drawing/2014/main" id="{06DB959E-464A-39CC-738A-20B7418C7019}"/>
              </a:ext>
            </a:extLst>
          </p:cNvPr>
          <p:cNvPicPr>
            <a:picLocks noChangeAspect="1"/>
          </p:cNvPicPr>
          <p:nvPr/>
        </p:nvPicPr>
        <p:blipFill>
          <a:blip r:embed="rId3"/>
          <a:stretch>
            <a:fillRect/>
          </a:stretch>
        </p:blipFill>
        <p:spPr>
          <a:xfrm>
            <a:off x="8256761" y="1333674"/>
            <a:ext cx="2749136" cy="3237233"/>
          </a:xfrm>
          <a:prstGeom prst="rect">
            <a:avLst/>
          </a:prstGeom>
        </p:spPr>
      </p:pic>
      <p:sp>
        <p:nvSpPr>
          <p:cNvPr id="13" name="TextBox 12">
            <a:extLst>
              <a:ext uri="{FF2B5EF4-FFF2-40B4-BE49-F238E27FC236}">
                <a16:creationId xmlns:a16="http://schemas.microsoft.com/office/drawing/2014/main" id="{5EE5A865-BC61-7509-5391-5CEDC942A79A}"/>
              </a:ext>
            </a:extLst>
          </p:cNvPr>
          <p:cNvSpPr txBox="1"/>
          <p:nvPr/>
        </p:nvSpPr>
        <p:spPr>
          <a:xfrm>
            <a:off x="242546" y="160271"/>
            <a:ext cx="5690309" cy="461665"/>
          </a:xfrm>
          <a:prstGeom prst="rect">
            <a:avLst/>
          </a:prstGeom>
          <a:noFill/>
        </p:spPr>
        <p:txBody>
          <a:bodyPr wrap="square" rtlCol="0">
            <a:spAutoFit/>
          </a:bodyPr>
          <a:lstStyle/>
          <a:p>
            <a:r>
              <a:rPr lang="en-US" sz="2400" dirty="0">
                <a:highlight>
                  <a:srgbClr val="FF9933"/>
                </a:highlight>
              </a:rPr>
              <a:t>Yad Vashem posted this on X, June 17, 2025</a:t>
            </a:r>
          </a:p>
        </p:txBody>
      </p:sp>
      <p:sp>
        <p:nvSpPr>
          <p:cNvPr id="16" name="TextBox 15">
            <a:extLst>
              <a:ext uri="{FF2B5EF4-FFF2-40B4-BE49-F238E27FC236}">
                <a16:creationId xmlns:a16="http://schemas.microsoft.com/office/drawing/2014/main" id="{67C3703C-1693-E84B-8C98-29B7BD2969AF}"/>
              </a:ext>
            </a:extLst>
          </p:cNvPr>
          <p:cNvSpPr txBox="1"/>
          <p:nvPr/>
        </p:nvSpPr>
        <p:spPr>
          <a:xfrm>
            <a:off x="6317787" y="829005"/>
            <a:ext cx="4194394" cy="461665"/>
          </a:xfrm>
          <a:prstGeom prst="rect">
            <a:avLst/>
          </a:prstGeom>
          <a:noFill/>
        </p:spPr>
        <p:txBody>
          <a:bodyPr wrap="square" rtlCol="0">
            <a:spAutoFit/>
          </a:bodyPr>
          <a:lstStyle/>
          <a:p>
            <a:r>
              <a:rPr lang="en-US" sz="2400" dirty="0">
                <a:highlight>
                  <a:srgbClr val="FF9933"/>
                </a:highlight>
              </a:rPr>
              <a:t>This was one of the comments</a:t>
            </a:r>
          </a:p>
        </p:txBody>
      </p:sp>
      <p:sp>
        <p:nvSpPr>
          <p:cNvPr id="18" name="Rectangle 17">
            <a:extLst>
              <a:ext uri="{FF2B5EF4-FFF2-40B4-BE49-F238E27FC236}">
                <a16:creationId xmlns:a16="http://schemas.microsoft.com/office/drawing/2014/main" id="{BED9D997-016C-2F8C-012C-EC2870064CFD}"/>
              </a:ext>
            </a:extLst>
          </p:cNvPr>
          <p:cNvSpPr/>
          <p:nvPr/>
        </p:nvSpPr>
        <p:spPr bwMode="auto">
          <a:xfrm>
            <a:off x="8872397" y="1403287"/>
            <a:ext cx="506994" cy="84499"/>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0" i="0" u="none" strike="noStrike" cap="none" normalizeH="0" baseline="0">
              <a:ln>
                <a:noFill/>
              </a:ln>
              <a:solidFill>
                <a:schemeClr val="bg1"/>
              </a:solidFill>
              <a:effectLst/>
              <a:latin typeface="Arial" panose="020B0604020202020204" pitchFamily="34" charset="0"/>
              <a:cs typeface="Lucida Sans Unicode" panose="020B0602030504020204" pitchFamily="34" charset="0"/>
            </a:endParaRPr>
          </a:p>
        </p:txBody>
      </p:sp>
      <p:sp>
        <p:nvSpPr>
          <p:cNvPr id="19" name="TextBox 18">
            <a:extLst>
              <a:ext uri="{FF2B5EF4-FFF2-40B4-BE49-F238E27FC236}">
                <a16:creationId xmlns:a16="http://schemas.microsoft.com/office/drawing/2014/main" id="{37D596EB-4AEC-D37D-9FAB-E15DAA390DB2}"/>
              </a:ext>
            </a:extLst>
          </p:cNvPr>
          <p:cNvSpPr txBox="1"/>
          <p:nvPr/>
        </p:nvSpPr>
        <p:spPr>
          <a:xfrm>
            <a:off x="6446067" y="4843603"/>
            <a:ext cx="5745932" cy="1946495"/>
          </a:xfrm>
          <a:prstGeom prst="rect">
            <a:avLst/>
          </a:prstGeom>
          <a:noFill/>
        </p:spPr>
        <p:txBody>
          <a:bodyPr wrap="square" rtlCol="0">
            <a:spAutoFit/>
          </a:bodyPr>
          <a:lstStyle/>
          <a:p>
            <a:r>
              <a:rPr lang="en-US" sz="2400" dirty="0">
                <a:highlight>
                  <a:srgbClr val="FF9933"/>
                </a:highlight>
              </a:rPr>
              <a:t>The same user reposted a video celebrating the Iranian missile attacks on Tel Aviv. The user is a regular commentator on the Yad Vashem page, using the same image or other ways to equate Israel with Nazi Germany.</a:t>
            </a:r>
          </a:p>
        </p:txBody>
      </p:sp>
    </p:spTree>
    <p:extLst>
      <p:ext uri="{BB962C8B-B14F-4D97-AF65-F5344CB8AC3E}">
        <p14:creationId xmlns:p14="http://schemas.microsoft.com/office/powerpoint/2010/main" val="198941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F36107-8E31-C168-6E23-398C710F2006}"/>
              </a:ext>
            </a:extLst>
          </p:cNvPr>
          <p:cNvPicPr>
            <a:picLocks noChangeAspect="1"/>
          </p:cNvPicPr>
          <p:nvPr/>
        </p:nvPicPr>
        <p:blipFill>
          <a:blip r:embed="rId2"/>
          <a:stretch>
            <a:fillRect/>
          </a:stretch>
        </p:blipFill>
        <p:spPr>
          <a:xfrm>
            <a:off x="2941401" y="4798337"/>
            <a:ext cx="9160064" cy="1234198"/>
          </a:xfrm>
          <a:prstGeom prst="rect">
            <a:avLst/>
          </a:prstGeom>
        </p:spPr>
      </p:pic>
      <p:pic>
        <p:nvPicPr>
          <p:cNvPr id="5" name="Picture 4">
            <a:extLst>
              <a:ext uri="{FF2B5EF4-FFF2-40B4-BE49-F238E27FC236}">
                <a16:creationId xmlns:a16="http://schemas.microsoft.com/office/drawing/2014/main" id="{5FA4336D-4DE1-E305-6416-7764868E67FA}"/>
              </a:ext>
            </a:extLst>
          </p:cNvPr>
          <p:cNvPicPr>
            <a:picLocks noChangeAspect="1"/>
          </p:cNvPicPr>
          <p:nvPr/>
        </p:nvPicPr>
        <p:blipFill>
          <a:blip r:embed="rId3"/>
          <a:stretch>
            <a:fillRect/>
          </a:stretch>
        </p:blipFill>
        <p:spPr>
          <a:xfrm>
            <a:off x="2941401" y="4798337"/>
            <a:ext cx="1305539" cy="1234198"/>
          </a:xfrm>
          <a:prstGeom prst="rect">
            <a:avLst/>
          </a:prstGeom>
        </p:spPr>
      </p:pic>
      <p:pic>
        <p:nvPicPr>
          <p:cNvPr id="9" name="Picture 8">
            <a:extLst>
              <a:ext uri="{FF2B5EF4-FFF2-40B4-BE49-F238E27FC236}">
                <a16:creationId xmlns:a16="http://schemas.microsoft.com/office/drawing/2014/main" id="{8BED5E78-FA72-8FCB-580D-129CBE147A3A}"/>
              </a:ext>
            </a:extLst>
          </p:cNvPr>
          <p:cNvPicPr>
            <a:picLocks noChangeAspect="1"/>
          </p:cNvPicPr>
          <p:nvPr/>
        </p:nvPicPr>
        <p:blipFill>
          <a:blip r:embed="rId4"/>
          <a:stretch>
            <a:fillRect/>
          </a:stretch>
        </p:blipFill>
        <p:spPr>
          <a:xfrm>
            <a:off x="2459857" y="1654804"/>
            <a:ext cx="9732143" cy="1039686"/>
          </a:xfrm>
          <a:prstGeom prst="rect">
            <a:avLst/>
          </a:prstGeom>
        </p:spPr>
      </p:pic>
      <p:pic>
        <p:nvPicPr>
          <p:cNvPr id="11" name="Picture 10">
            <a:extLst>
              <a:ext uri="{FF2B5EF4-FFF2-40B4-BE49-F238E27FC236}">
                <a16:creationId xmlns:a16="http://schemas.microsoft.com/office/drawing/2014/main" id="{67246986-645E-52C0-9547-35C7939848D6}"/>
              </a:ext>
            </a:extLst>
          </p:cNvPr>
          <p:cNvPicPr>
            <a:picLocks noChangeAspect="1"/>
          </p:cNvPicPr>
          <p:nvPr/>
        </p:nvPicPr>
        <p:blipFill>
          <a:blip r:embed="rId5"/>
          <a:srcRect r="4016"/>
          <a:stretch/>
        </p:blipFill>
        <p:spPr>
          <a:xfrm>
            <a:off x="78796" y="707404"/>
            <a:ext cx="2381061" cy="2455753"/>
          </a:xfrm>
          <a:prstGeom prst="rect">
            <a:avLst/>
          </a:prstGeom>
        </p:spPr>
      </p:pic>
      <p:sp>
        <p:nvSpPr>
          <p:cNvPr id="12" name="TextBox 11">
            <a:extLst>
              <a:ext uri="{FF2B5EF4-FFF2-40B4-BE49-F238E27FC236}">
                <a16:creationId xmlns:a16="http://schemas.microsoft.com/office/drawing/2014/main" id="{ECA3B28B-7435-539C-40C6-E4D45970FCB3}"/>
              </a:ext>
            </a:extLst>
          </p:cNvPr>
          <p:cNvSpPr txBox="1"/>
          <p:nvPr/>
        </p:nvSpPr>
        <p:spPr>
          <a:xfrm>
            <a:off x="2511582" y="437014"/>
            <a:ext cx="8229600" cy="461665"/>
          </a:xfrm>
          <a:prstGeom prst="rect">
            <a:avLst/>
          </a:prstGeom>
          <a:noFill/>
        </p:spPr>
        <p:txBody>
          <a:bodyPr wrap="square" rtlCol="0">
            <a:spAutoFit/>
          </a:bodyPr>
          <a:lstStyle/>
          <a:p>
            <a:r>
              <a:rPr lang="en-US" sz="2400" dirty="0">
                <a:highlight>
                  <a:srgbClr val="FF9933"/>
                </a:highlight>
              </a:rPr>
              <a:t>Yad Vashem posted this image on Instagram on June 3, 2025</a:t>
            </a:r>
          </a:p>
        </p:txBody>
      </p:sp>
      <p:sp>
        <p:nvSpPr>
          <p:cNvPr id="13" name="TextBox 12">
            <a:extLst>
              <a:ext uri="{FF2B5EF4-FFF2-40B4-BE49-F238E27FC236}">
                <a16:creationId xmlns:a16="http://schemas.microsoft.com/office/drawing/2014/main" id="{A1FFA86E-FAF0-C024-2179-0CB863EB33D1}"/>
              </a:ext>
            </a:extLst>
          </p:cNvPr>
          <p:cNvSpPr txBox="1"/>
          <p:nvPr/>
        </p:nvSpPr>
        <p:spPr>
          <a:xfrm>
            <a:off x="1437992" y="4213742"/>
            <a:ext cx="10376780" cy="461665"/>
          </a:xfrm>
          <a:prstGeom prst="rect">
            <a:avLst/>
          </a:prstGeom>
          <a:noFill/>
        </p:spPr>
        <p:txBody>
          <a:bodyPr wrap="square" rtlCol="0">
            <a:spAutoFit/>
          </a:bodyPr>
          <a:lstStyle/>
          <a:p>
            <a:r>
              <a:rPr lang="en-US" sz="2400" dirty="0">
                <a:highlight>
                  <a:srgbClr val="FF9933"/>
                </a:highlight>
              </a:rPr>
              <a:t>This was one of the comments, equating the Gaza war with the Holocaust</a:t>
            </a:r>
          </a:p>
        </p:txBody>
      </p:sp>
    </p:spTree>
    <p:extLst>
      <p:ext uri="{BB962C8B-B14F-4D97-AF65-F5344CB8AC3E}">
        <p14:creationId xmlns:p14="http://schemas.microsoft.com/office/powerpoint/2010/main" val="3581375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305CF7-6288-B2B9-3105-4002D2A3156C}"/>
              </a:ext>
            </a:extLst>
          </p:cNvPr>
          <p:cNvSpPr>
            <a:spLocks noGrp="1"/>
          </p:cNvSpPr>
          <p:nvPr>
            <p:ph type="body" idx="2"/>
          </p:nvPr>
        </p:nvSpPr>
        <p:spPr>
          <a:xfrm>
            <a:off x="589971" y="2225965"/>
            <a:ext cx="4434611" cy="4036290"/>
          </a:xfrm>
        </p:spPr>
        <p:txBody>
          <a:bodyPr/>
          <a:lstStyle/>
          <a:p>
            <a:pPr marL="342900">
              <a:buFont typeface="+mj-lt"/>
              <a:buAutoNum type="arabicPeriod"/>
            </a:pPr>
            <a:r>
              <a:rPr lang="en-US" sz="2000" dirty="0"/>
              <a:t>Social Media </a:t>
            </a:r>
            <a:r>
              <a:rPr lang="en-US" sz="2000" b="1" dirty="0"/>
              <a:t>amplifies extremes </a:t>
            </a:r>
            <a:r>
              <a:rPr lang="en-US" sz="2000" dirty="0"/>
              <a:t>who tend to be more active </a:t>
            </a:r>
            <a:r>
              <a:rPr lang="en-US" sz="2000" dirty="0">
                <a:sym typeface="Wingdings" panose="05000000000000000000" pitchFamily="2" charset="2"/>
              </a:rPr>
              <a:t> false impression that feeds are representative.</a:t>
            </a:r>
            <a:endParaRPr lang="en-US" sz="2000" dirty="0"/>
          </a:p>
          <a:p>
            <a:pPr>
              <a:buFont typeface="+mj-lt"/>
              <a:buAutoNum type="arabicPeriod"/>
            </a:pPr>
            <a:endParaRPr lang="en-US" sz="2000" dirty="0"/>
          </a:p>
          <a:p>
            <a:pPr>
              <a:buFont typeface="+mj-lt"/>
              <a:buAutoNum type="arabicPeriod"/>
            </a:pPr>
            <a:r>
              <a:rPr lang="en-US" sz="2000" dirty="0"/>
              <a:t>Nefarious organizations and </a:t>
            </a:r>
            <a:r>
              <a:rPr lang="en-US" sz="2000" b="1" dirty="0"/>
              <a:t>foreign actors </a:t>
            </a:r>
            <a:r>
              <a:rPr lang="en-US" sz="2000" dirty="0"/>
              <a:t>(Russian, Iranian, organizations linked to Palestinian terrorism) often influence the online discussions, including through </a:t>
            </a:r>
            <a:r>
              <a:rPr lang="en-US" sz="2000" b="1" dirty="0"/>
              <a:t>bots</a:t>
            </a:r>
            <a:r>
              <a:rPr lang="en-US" sz="2000" dirty="0"/>
              <a:t>.</a:t>
            </a:r>
          </a:p>
          <a:p>
            <a:endParaRPr lang="en-US" dirty="0"/>
          </a:p>
        </p:txBody>
      </p:sp>
      <p:pic>
        <p:nvPicPr>
          <p:cNvPr id="6" name="Picture 5">
            <a:extLst>
              <a:ext uri="{FF2B5EF4-FFF2-40B4-BE49-F238E27FC236}">
                <a16:creationId xmlns:a16="http://schemas.microsoft.com/office/drawing/2014/main" id="{BA4E3656-4C65-FF2B-2C7B-785FB4B96799}"/>
              </a:ext>
            </a:extLst>
          </p:cNvPr>
          <p:cNvPicPr>
            <a:picLocks noChangeAspect="1"/>
          </p:cNvPicPr>
          <p:nvPr/>
        </p:nvPicPr>
        <p:blipFill>
          <a:blip r:embed="rId2"/>
          <a:stretch>
            <a:fillRect/>
          </a:stretch>
        </p:blipFill>
        <p:spPr>
          <a:xfrm>
            <a:off x="5272534" y="3669789"/>
            <a:ext cx="2763343" cy="1275389"/>
          </a:xfrm>
          <a:prstGeom prst="rect">
            <a:avLst/>
          </a:prstGeom>
        </p:spPr>
      </p:pic>
      <p:sp>
        <p:nvSpPr>
          <p:cNvPr id="7" name="Rectangle: Rounded Corners 6">
            <a:extLst>
              <a:ext uri="{FF2B5EF4-FFF2-40B4-BE49-F238E27FC236}">
                <a16:creationId xmlns:a16="http://schemas.microsoft.com/office/drawing/2014/main" id="{EC36209E-1EE4-8C31-0B8B-23737C841D36}"/>
              </a:ext>
            </a:extLst>
          </p:cNvPr>
          <p:cNvSpPr/>
          <p:nvPr/>
        </p:nvSpPr>
        <p:spPr bwMode="auto">
          <a:xfrm>
            <a:off x="1579418" y="405525"/>
            <a:ext cx="9033163" cy="1275389"/>
          </a:xfrm>
          <a:prstGeom prst="roundRect">
            <a:avLst/>
          </a:prstGeom>
          <a:solidFill>
            <a:srgbClr val="66CCFF">
              <a:alpha val="50000"/>
            </a:srgbClr>
          </a:solidFill>
          <a:ln w="9525" cap="flat" cmpd="sng" algn="ctr">
            <a:solidFill>
              <a:schemeClr val="bg1">
                <a:alpha val="28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57200" fontAlgn="base" hangingPunct="0">
              <a:lnSpc>
                <a:spcPct val="93000"/>
              </a:lnSpc>
              <a:spcBef>
                <a:spcPct val="0"/>
              </a:spcBef>
              <a:spcAft>
                <a:spcPct val="0"/>
              </a:spcAft>
              <a:buClr>
                <a:srgbClr val="000000"/>
              </a:buClr>
              <a:buSzPct val="100000"/>
            </a:pPr>
            <a:r>
              <a:rPr lang="en-US" sz="2800" dirty="0">
                <a:latin typeface="Arial" panose="020B0604020202020204" pitchFamily="34" charset="0"/>
                <a:cs typeface="Lucida Sans Unicode" panose="020B0602030504020204" pitchFamily="34" charset="0"/>
              </a:rPr>
              <a:t>Some good news: </a:t>
            </a:r>
          </a:p>
          <a:p>
            <a:pPr algn="ctr" defTabSz="457200" fontAlgn="base" hangingPunct="0">
              <a:lnSpc>
                <a:spcPct val="93000"/>
              </a:lnSpc>
              <a:spcBef>
                <a:spcPct val="0"/>
              </a:spcBef>
              <a:spcAft>
                <a:spcPct val="0"/>
              </a:spcAft>
              <a:buClr>
                <a:srgbClr val="000000"/>
              </a:buClr>
              <a:buSzPct val="100000"/>
            </a:pPr>
            <a:r>
              <a:rPr lang="en-US" sz="2800" dirty="0">
                <a:latin typeface="Arial" panose="020B0604020202020204" pitchFamily="34" charset="0"/>
                <a:cs typeface="Lucida Sans Unicode" panose="020B0602030504020204" pitchFamily="34" charset="0"/>
              </a:rPr>
              <a:t>prominent social media opinions are not representative </a:t>
            </a:r>
            <a:br>
              <a:rPr lang="en-US" sz="2400" dirty="0">
                <a:latin typeface="Arial" panose="020B0604020202020204" pitchFamily="34" charset="0"/>
                <a:cs typeface="Lucida Sans Unicode" panose="020B0602030504020204" pitchFamily="34" charset="0"/>
              </a:rPr>
            </a:br>
            <a:br>
              <a:rPr lang="en-US" sz="2400" dirty="0">
                <a:latin typeface="Arial" panose="020B0604020202020204" pitchFamily="34" charset="0"/>
                <a:cs typeface="Lucida Sans Unicode" panose="020B0602030504020204" pitchFamily="34" charset="0"/>
              </a:rPr>
            </a:br>
            <a:endParaRPr lang="en-US" sz="2400" dirty="0">
              <a:latin typeface="Arial" panose="020B0604020202020204" pitchFamily="34" charset="0"/>
              <a:cs typeface="Lucida Sans Unicode" panose="020B0602030504020204" pitchFamily="34" charset="0"/>
            </a:endParaRPr>
          </a:p>
        </p:txBody>
      </p:sp>
      <p:pic>
        <p:nvPicPr>
          <p:cNvPr id="9" name="Picture 8">
            <a:extLst>
              <a:ext uri="{FF2B5EF4-FFF2-40B4-BE49-F238E27FC236}">
                <a16:creationId xmlns:a16="http://schemas.microsoft.com/office/drawing/2014/main" id="{0434BDA7-F217-6736-29D9-8BCFDD98B486}"/>
              </a:ext>
            </a:extLst>
          </p:cNvPr>
          <p:cNvPicPr>
            <a:picLocks noChangeAspect="1"/>
          </p:cNvPicPr>
          <p:nvPr/>
        </p:nvPicPr>
        <p:blipFill>
          <a:blip r:embed="rId3"/>
          <a:stretch>
            <a:fillRect/>
          </a:stretch>
        </p:blipFill>
        <p:spPr>
          <a:xfrm>
            <a:off x="8446884" y="1858534"/>
            <a:ext cx="3648546" cy="4897897"/>
          </a:xfrm>
          <a:prstGeom prst="rect">
            <a:avLst/>
          </a:prstGeom>
        </p:spPr>
      </p:pic>
    </p:spTree>
    <p:extLst>
      <p:ext uri="{BB962C8B-B14F-4D97-AF65-F5344CB8AC3E}">
        <p14:creationId xmlns:p14="http://schemas.microsoft.com/office/powerpoint/2010/main" val="422260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827-58C1-0E74-178C-64E203FEB6FE}"/>
              </a:ext>
            </a:extLst>
          </p:cNvPr>
          <p:cNvSpPr>
            <a:spLocks noGrp="1"/>
          </p:cNvSpPr>
          <p:nvPr>
            <p:ph type="ctrTitle"/>
          </p:nvPr>
        </p:nvSpPr>
        <p:spPr>
          <a:xfrm>
            <a:off x="627876" y="407750"/>
            <a:ext cx="9971831" cy="3257733"/>
          </a:xfrm>
        </p:spPr>
        <p:txBody>
          <a:bodyPr>
            <a:normAutofit/>
          </a:bodyPr>
          <a:lstStyle/>
          <a:p>
            <a:r>
              <a:rPr lang="en-US"/>
              <a:t>To grasp online antisemitism, </a:t>
            </a:r>
            <a:br>
              <a:rPr lang="en-US"/>
            </a:br>
            <a:br>
              <a:rPr lang="en-US"/>
            </a:br>
            <a:r>
              <a:rPr lang="en-US"/>
              <a:t>it's important to first have a basic understanding of how social media operates.</a:t>
            </a:r>
          </a:p>
        </p:txBody>
      </p:sp>
      <p:sp>
        <p:nvSpPr>
          <p:cNvPr id="3" name="Text Placeholder 2">
            <a:extLst>
              <a:ext uri="{FF2B5EF4-FFF2-40B4-BE49-F238E27FC236}">
                <a16:creationId xmlns:a16="http://schemas.microsoft.com/office/drawing/2014/main" id="{F61B6DA3-CCBD-3C2B-8B5A-E8EC35F6DF4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178490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0CA-7A76-41A2-2923-C85C25C5C9B1}"/>
              </a:ext>
            </a:extLst>
          </p:cNvPr>
          <p:cNvSpPr>
            <a:spLocks noGrp="1"/>
          </p:cNvSpPr>
          <p:nvPr>
            <p:ph type="ctrTitle"/>
          </p:nvPr>
        </p:nvSpPr>
        <p:spPr>
          <a:xfrm>
            <a:off x="337109" y="167973"/>
            <a:ext cx="10672521" cy="638906"/>
          </a:xfrm>
        </p:spPr>
        <p:txBody>
          <a:bodyPr>
            <a:normAutofit/>
          </a:bodyPr>
          <a:lstStyle/>
          <a:p>
            <a:r>
              <a:rPr lang="en-US" dirty="0"/>
              <a:t>Different Platforms – Similar Features – Different Foci</a:t>
            </a:r>
          </a:p>
        </p:txBody>
      </p:sp>
      <p:pic>
        <p:nvPicPr>
          <p:cNvPr id="8" name="2024-09-24 17.36.46">
            <a:hlinkClick r:id="" action="ppaction://media"/>
            <a:extLst>
              <a:ext uri="{FF2B5EF4-FFF2-40B4-BE49-F238E27FC236}">
                <a16:creationId xmlns:a16="http://schemas.microsoft.com/office/drawing/2014/main" id="{9EA8D2E8-E6CC-0080-14A8-165FEC1562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54199" y="1419363"/>
            <a:ext cx="2516068" cy="4882552"/>
          </a:xfrm>
          <a:prstGeom prst="rect">
            <a:avLst/>
          </a:prstGeom>
        </p:spPr>
      </p:pic>
      <p:sp>
        <p:nvSpPr>
          <p:cNvPr id="9" name="Rectangle 8">
            <a:extLst>
              <a:ext uri="{FF2B5EF4-FFF2-40B4-BE49-F238E27FC236}">
                <a16:creationId xmlns:a16="http://schemas.microsoft.com/office/drawing/2014/main" id="{75E9F90B-0CAA-E653-0EC2-FC27F6CD30DE}"/>
              </a:ext>
            </a:extLst>
          </p:cNvPr>
          <p:cNvSpPr/>
          <p:nvPr/>
        </p:nvSpPr>
        <p:spPr>
          <a:xfrm>
            <a:off x="11153950" y="3780387"/>
            <a:ext cx="312699" cy="1673841"/>
          </a:xfrm>
          <a:prstGeom prst="rect">
            <a:avLst/>
          </a:prstGeom>
          <a:noFill/>
          <a:ln w="57150">
            <a:solidFill>
              <a:srgbClr val="65F52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6CBECA50-22C8-C83D-1889-486F50D649F1}"/>
              </a:ext>
            </a:extLst>
          </p:cNvPr>
          <p:cNvPicPr>
            <a:picLocks noChangeAspect="1"/>
          </p:cNvPicPr>
          <p:nvPr/>
        </p:nvPicPr>
        <p:blipFill>
          <a:blip r:embed="rId5"/>
          <a:stretch>
            <a:fillRect/>
          </a:stretch>
        </p:blipFill>
        <p:spPr>
          <a:xfrm>
            <a:off x="5151375" y="1993506"/>
            <a:ext cx="2943035" cy="4300048"/>
          </a:xfrm>
          <a:prstGeom prst="rect">
            <a:avLst/>
          </a:prstGeom>
        </p:spPr>
      </p:pic>
      <p:sp>
        <p:nvSpPr>
          <p:cNvPr id="12" name="Rectangle 11">
            <a:extLst>
              <a:ext uri="{FF2B5EF4-FFF2-40B4-BE49-F238E27FC236}">
                <a16:creationId xmlns:a16="http://schemas.microsoft.com/office/drawing/2014/main" id="{C036558F-BDD6-A89D-D497-FAF1060CBE8A}"/>
              </a:ext>
            </a:extLst>
          </p:cNvPr>
          <p:cNvSpPr/>
          <p:nvPr/>
        </p:nvSpPr>
        <p:spPr>
          <a:xfrm>
            <a:off x="5153861" y="5580222"/>
            <a:ext cx="2937509" cy="260711"/>
          </a:xfrm>
          <a:prstGeom prst="rect">
            <a:avLst/>
          </a:prstGeom>
          <a:noFill/>
          <a:ln w="57150">
            <a:solidFill>
              <a:srgbClr val="65F52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 name="Picture 10" descr="A screenshot of a social media post&#10;&#10;Description automatically generated">
            <a:extLst>
              <a:ext uri="{FF2B5EF4-FFF2-40B4-BE49-F238E27FC236}">
                <a16:creationId xmlns:a16="http://schemas.microsoft.com/office/drawing/2014/main" id="{5C0950C2-BD5B-EE70-B83F-195C66D1A535}"/>
              </a:ext>
            </a:extLst>
          </p:cNvPr>
          <p:cNvPicPr>
            <a:picLocks noChangeAspect="1"/>
          </p:cNvPicPr>
          <p:nvPr/>
        </p:nvPicPr>
        <p:blipFill>
          <a:blip r:embed="rId6"/>
          <a:stretch>
            <a:fillRect/>
          </a:stretch>
        </p:blipFill>
        <p:spPr>
          <a:xfrm>
            <a:off x="467476" y="2001753"/>
            <a:ext cx="3486653" cy="4308309"/>
          </a:xfrm>
          <a:prstGeom prst="rect">
            <a:avLst/>
          </a:prstGeom>
        </p:spPr>
      </p:pic>
      <p:sp>
        <p:nvSpPr>
          <p:cNvPr id="13" name="Rectangle 12">
            <a:extLst>
              <a:ext uri="{FF2B5EF4-FFF2-40B4-BE49-F238E27FC236}">
                <a16:creationId xmlns:a16="http://schemas.microsoft.com/office/drawing/2014/main" id="{BF736834-3DB0-5229-E981-8F321EBD6585}"/>
              </a:ext>
            </a:extLst>
          </p:cNvPr>
          <p:cNvSpPr/>
          <p:nvPr/>
        </p:nvSpPr>
        <p:spPr>
          <a:xfrm>
            <a:off x="469817" y="5871172"/>
            <a:ext cx="3480967" cy="422175"/>
          </a:xfrm>
          <a:prstGeom prst="rect">
            <a:avLst/>
          </a:prstGeom>
          <a:noFill/>
          <a:ln w="57150">
            <a:solidFill>
              <a:srgbClr val="65F52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AA1A90FA-5395-6878-39C6-DC6837B5DD42}"/>
              </a:ext>
            </a:extLst>
          </p:cNvPr>
          <p:cNvSpPr txBox="1"/>
          <p:nvPr/>
        </p:nvSpPr>
        <p:spPr>
          <a:xfrm>
            <a:off x="721733" y="1419363"/>
            <a:ext cx="3921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Calibri"/>
                <a:cs typeface="Calibri"/>
              </a:rPr>
              <a:t>X/Twitter: text</a:t>
            </a:r>
            <a:endParaRPr lang="en-US" sz="2800" dirty="0"/>
          </a:p>
        </p:txBody>
      </p:sp>
      <p:sp>
        <p:nvSpPr>
          <p:cNvPr id="7" name="TextBox 6">
            <a:extLst>
              <a:ext uri="{FF2B5EF4-FFF2-40B4-BE49-F238E27FC236}">
                <a16:creationId xmlns:a16="http://schemas.microsoft.com/office/drawing/2014/main" id="{5536F66C-6231-2DCE-652B-F52962868965}"/>
              </a:ext>
            </a:extLst>
          </p:cNvPr>
          <p:cNvSpPr txBox="1"/>
          <p:nvPr/>
        </p:nvSpPr>
        <p:spPr>
          <a:xfrm>
            <a:off x="4833237" y="1381989"/>
            <a:ext cx="35535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ea typeface="Calibri"/>
                <a:cs typeface="Calibri"/>
              </a:rPr>
              <a:t>Instagram: images</a:t>
            </a:r>
            <a:endParaRPr lang="en-US" sz="2800" dirty="0"/>
          </a:p>
        </p:txBody>
      </p:sp>
      <p:sp>
        <p:nvSpPr>
          <p:cNvPr id="10" name="TextBox 9">
            <a:extLst>
              <a:ext uri="{FF2B5EF4-FFF2-40B4-BE49-F238E27FC236}">
                <a16:creationId xmlns:a16="http://schemas.microsoft.com/office/drawing/2014/main" id="{064F4BF4-5318-89BB-823D-3A0D4003D35D}"/>
              </a:ext>
            </a:extLst>
          </p:cNvPr>
          <p:cNvSpPr txBox="1"/>
          <p:nvPr/>
        </p:nvSpPr>
        <p:spPr>
          <a:xfrm>
            <a:off x="9143998" y="1012657"/>
            <a:ext cx="27071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Calibri"/>
                <a:cs typeface="Calibri"/>
              </a:rPr>
              <a:t>TikTok: videos</a:t>
            </a:r>
            <a:endParaRPr lang="en-US" sz="2800" dirty="0"/>
          </a:p>
        </p:txBody>
      </p:sp>
    </p:spTree>
    <p:extLst>
      <p:ext uri="{BB962C8B-B14F-4D97-AF65-F5344CB8AC3E}">
        <p14:creationId xmlns:p14="http://schemas.microsoft.com/office/powerpoint/2010/main" val="148413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576">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3514AE-EB05-7595-365C-1A1A8DC0FA5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21C4DD6-71CF-3E5F-40F9-9630CA5574AA}"/>
              </a:ext>
            </a:extLst>
          </p:cNvPr>
          <p:cNvSpPr>
            <a:spLocks noGrp="1"/>
          </p:cNvSpPr>
          <p:nvPr>
            <p:ph type="body" idx="2"/>
          </p:nvPr>
        </p:nvSpPr>
        <p:spPr>
          <a:xfrm>
            <a:off x="6372397" y="1569103"/>
            <a:ext cx="5601814" cy="629452"/>
          </a:xfrm>
        </p:spPr>
        <p:txBody>
          <a:bodyPr>
            <a:normAutofit/>
          </a:bodyPr>
          <a:lstStyle/>
          <a:p>
            <a:pPr>
              <a:buChar char="•"/>
            </a:pPr>
            <a:endParaRPr lang="en-US" dirty="0"/>
          </a:p>
        </p:txBody>
      </p:sp>
      <p:pic>
        <p:nvPicPr>
          <p:cNvPr id="7" name="Picture 6" descr="A screenshot of a social media diagram&#10;&#10;Description automatically generated">
            <a:extLst>
              <a:ext uri="{FF2B5EF4-FFF2-40B4-BE49-F238E27FC236}">
                <a16:creationId xmlns:a16="http://schemas.microsoft.com/office/drawing/2014/main" id="{D198F980-07C8-78F9-AE28-2561A0F2AC30}"/>
              </a:ext>
            </a:extLst>
          </p:cNvPr>
          <p:cNvPicPr>
            <a:picLocks noChangeAspect="1"/>
          </p:cNvPicPr>
          <p:nvPr/>
        </p:nvPicPr>
        <p:blipFill>
          <a:blip r:embed="rId2"/>
          <a:stretch>
            <a:fillRect/>
          </a:stretch>
        </p:blipFill>
        <p:spPr>
          <a:xfrm>
            <a:off x="5761971" y="3832734"/>
            <a:ext cx="5592793" cy="1898036"/>
          </a:xfrm>
          <a:prstGeom prst="rect">
            <a:avLst/>
          </a:prstGeom>
        </p:spPr>
      </p:pic>
      <p:pic>
        <p:nvPicPr>
          <p:cNvPr id="9" name="Picture 8" descr="A graph of different colored bars&#10;&#10;AI-generated content may be incorrect.">
            <a:extLst>
              <a:ext uri="{FF2B5EF4-FFF2-40B4-BE49-F238E27FC236}">
                <a16:creationId xmlns:a16="http://schemas.microsoft.com/office/drawing/2014/main" id="{70CB0CF2-2C2C-5A93-36FA-02555D2EE3D5}"/>
              </a:ext>
            </a:extLst>
          </p:cNvPr>
          <p:cNvPicPr>
            <a:picLocks noChangeAspect="1"/>
          </p:cNvPicPr>
          <p:nvPr/>
        </p:nvPicPr>
        <p:blipFill>
          <a:blip r:embed="rId3"/>
          <a:srcRect t="16436" b="13751"/>
          <a:stretch/>
        </p:blipFill>
        <p:spPr>
          <a:xfrm>
            <a:off x="-428144" y="237251"/>
            <a:ext cx="12620144" cy="6607903"/>
          </a:xfrm>
          <a:prstGeom prst="rect">
            <a:avLst/>
          </a:prstGeom>
        </p:spPr>
      </p:pic>
      <p:sp>
        <p:nvSpPr>
          <p:cNvPr id="2" name="Title 1">
            <a:extLst>
              <a:ext uri="{FF2B5EF4-FFF2-40B4-BE49-F238E27FC236}">
                <a16:creationId xmlns:a16="http://schemas.microsoft.com/office/drawing/2014/main" id="{654AA338-74D9-367A-616A-832BB2F420BD}"/>
              </a:ext>
            </a:extLst>
          </p:cNvPr>
          <p:cNvSpPr>
            <a:spLocks noGrp="1"/>
          </p:cNvSpPr>
          <p:nvPr>
            <p:ph type="ctrTitle"/>
          </p:nvPr>
        </p:nvSpPr>
        <p:spPr>
          <a:xfrm>
            <a:off x="3143250" y="50072"/>
            <a:ext cx="8375281" cy="870779"/>
          </a:xfrm>
        </p:spPr>
        <p:txBody>
          <a:bodyPr>
            <a:normAutofit fontScale="90000"/>
          </a:bodyPr>
          <a:lstStyle/>
          <a:p>
            <a:pPr algn="ctr"/>
            <a:r>
              <a:rPr lang="en-US" dirty="0"/>
              <a:t>Social Media Usage  in the U.S. 2024 </a:t>
            </a:r>
            <a:br>
              <a:rPr lang="en-US" dirty="0"/>
            </a:br>
            <a:r>
              <a:rPr lang="en-US" sz="2000" b="0" dirty="0"/>
              <a:t>Source: Statista</a:t>
            </a:r>
            <a:endParaRPr lang="en-US" b="0" dirty="0"/>
          </a:p>
        </p:txBody>
      </p:sp>
    </p:spTree>
    <p:extLst>
      <p:ext uri="{BB962C8B-B14F-4D97-AF65-F5344CB8AC3E}">
        <p14:creationId xmlns:p14="http://schemas.microsoft.com/office/powerpoint/2010/main" val="292069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827-58C1-0E74-178C-64E203FEB6FE}"/>
              </a:ext>
            </a:extLst>
          </p:cNvPr>
          <p:cNvSpPr>
            <a:spLocks noGrp="1"/>
          </p:cNvSpPr>
          <p:nvPr>
            <p:ph type="ctrTitle"/>
          </p:nvPr>
        </p:nvSpPr>
        <p:spPr>
          <a:xfrm>
            <a:off x="592842" y="731819"/>
            <a:ext cx="9971831" cy="3257733"/>
          </a:xfrm>
        </p:spPr>
        <p:txBody>
          <a:bodyPr>
            <a:normAutofit/>
          </a:bodyPr>
          <a:lstStyle/>
          <a:p>
            <a:r>
              <a:rPr lang="en-US"/>
              <a:t>To identify antisemitism online, </a:t>
            </a:r>
            <a:br>
              <a:rPr lang="en-US"/>
            </a:br>
            <a:br>
              <a:rPr lang="en-US"/>
            </a:br>
            <a:r>
              <a:rPr lang="en-US"/>
              <a:t>it's crucial to understand what it entails, including the stereotypes and tropes that have developed over more than 2000 years.</a:t>
            </a:r>
          </a:p>
        </p:txBody>
      </p:sp>
      <p:sp>
        <p:nvSpPr>
          <p:cNvPr id="3" name="Text Placeholder 2">
            <a:extLst>
              <a:ext uri="{FF2B5EF4-FFF2-40B4-BE49-F238E27FC236}">
                <a16:creationId xmlns:a16="http://schemas.microsoft.com/office/drawing/2014/main" id="{F61B6DA3-CCBD-3C2B-8B5A-E8EC35F6DF4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173746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827-58C1-0E74-178C-64E203FEB6FE}"/>
              </a:ext>
            </a:extLst>
          </p:cNvPr>
          <p:cNvSpPr>
            <a:spLocks noGrp="1"/>
          </p:cNvSpPr>
          <p:nvPr>
            <p:ph type="ctrTitle"/>
          </p:nvPr>
        </p:nvSpPr>
        <p:spPr>
          <a:xfrm>
            <a:off x="562362" y="406699"/>
            <a:ext cx="9971831" cy="3257733"/>
          </a:xfrm>
        </p:spPr>
        <p:txBody>
          <a:bodyPr>
            <a:normAutofit/>
          </a:bodyPr>
          <a:lstStyle/>
          <a:p>
            <a:r>
              <a:rPr lang="en-US"/>
              <a:t>Religious tropes have been influential, and today, Christian and Islamic references can still serve as indicators or "whistleblowers" for antisemitism.</a:t>
            </a:r>
          </a:p>
          <a:p>
            <a:endParaRPr lang="en-US"/>
          </a:p>
        </p:txBody>
      </p:sp>
      <p:sp>
        <p:nvSpPr>
          <p:cNvPr id="3" name="Text Placeholder 2">
            <a:extLst>
              <a:ext uri="{FF2B5EF4-FFF2-40B4-BE49-F238E27FC236}">
                <a16:creationId xmlns:a16="http://schemas.microsoft.com/office/drawing/2014/main" id="{F61B6DA3-CCBD-3C2B-8B5A-E8EC35F6DF4B}"/>
              </a:ext>
            </a:extLst>
          </p:cNvPr>
          <p:cNvSpPr>
            <a:spLocks noGrp="1"/>
          </p:cNvSpPr>
          <p:nvPr>
            <p:ph type="body" idx="1"/>
          </p:nvPr>
        </p:nvSpPr>
        <p:spPr/>
        <p:txBody>
          <a:bodyPr/>
          <a:lstStyle/>
          <a:p>
            <a:endParaRPr lang="de-DE"/>
          </a:p>
        </p:txBody>
      </p:sp>
      <p:pic>
        <p:nvPicPr>
          <p:cNvPr id="6" name="Picture 5">
            <a:extLst>
              <a:ext uri="{FF2B5EF4-FFF2-40B4-BE49-F238E27FC236}">
                <a16:creationId xmlns:a16="http://schemas.microsoft.com/office/drawing/2014/main" id="{1B4781C9-953C-A065-6F59-F336B1DADE5C}"/>
              </a:ext>
            </a:extLst>
          </p:cNvPr>
          <p:cNvPicPr>
            <a:picLocks noChangeAspect="1"/>
          </p:cNvPicPr>
          <p:nvPr/>
        </p:nvPicPr>
        <p:blipFill>
          <a:blip r:embed="rId2"/>
          <a:stretch>
            <a:fillRect/>
          </a:stretch>
        </p:blipFill>
        <p:spPr>
          <a:xfrm>
            <a:off x="5600244" y="3038418"/>
            <a:ext cx="4933949" cy="3739328"/>
          </a:xfrm>
          <a:prstGeom prst="rect">
            <a:avLst/>
          </a:prstGeom>
        </p:spPr>
      </p:pic>
      <p:sp>
        <p:nvSpPr>
          <p:cNvPr id="7" name="TextBox 6">
            <a:extLst>
              <a:ext uri="{FF2B5EF4-FFF2-40B4-BE49-F238E27FC236}">
                <a16:creationId xmlns:a16="http://schemas.microsoft.com/office/drawing/2014/main" id="{2DCCC366-65AD-0A48-5BAC-E9E477CCEF36}"/>
              </a:ext>
            </a:extLst>
          </p:cNvPr>
          <p:cNvSpPr txBox="1"/>
          <p:nvPr/>
        </p:nvSpPr>
        <p:spPr>
          <a:xfrm>
            <a:off x="3402516" y="3457603"/>
            <a:ext cx="1754060" cy="461665"/>
          </a:xfrm>
          <a:prstGeom prst="rect">
            <a:avLst/>
          </a:prstGeom>
          <a:noFill/>
        </p:spPr>
        <p:txBody>
          <a:bodyPr wrap="square" rtlCol="0">
            <a:spAutoFit/>
          </a:bodyPr>
          <a:lstStyle/>
          <a:p>
            <a:r>
              <a:rPr lang="en-US" sz="2400"/>
              <a:t>John 8:44</a:t>
            </a:r>
          </a:p>
        </p:txBody>
      </p:sp>
      <p:cxnSp>
        <p:nvCxnSpPr>
          <p:cNvPr id="9" name="Straight Connector 8">
            <a:extLst>
              <a:ext uri="{FF2B5EF4-FFF2-40B4-BE49-F238E27FC236}">
                <a16:creationId xmlns:a16="http://schemas.microsoft.com/office/drawing/2014/main" id="{DB5AA7A4-2EC5-4AC0-F48D-36FA80B544D3}"/>
              </a:ext>
            </a:extLst>
          </p:cNvPr>
          <p:cNvCxnSpPr/>
          <p:nvPr/>
        </p:nvCxnSpPr>
        <p:spPr>
          <a:xfrm>
            <a:off x="4767943" y="3688435"/>
            <a:ext cx="78033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827-58C1-0E74-178C-64E203FEB6FE}"/>
              </a:ext>
            </a:extLst>
          </p:cNvPr>
          <p:cNvSpPr>
            <a:spLocks noGrp="1"/>
          </p:cNvSpPr>
          <p:nvPr>
            <p:ph type="ctrTitle"/>
          </p:nvPr>
        </p:nvSpPr>
        <p:spPr/>
        <p:txBody>
          <a:bodyPr>
            <a:normAutofit fontScale="90000"/>
          </a:bodyPr>
          <a:lstStyle/>
          <a:p>
            <a:r>
              <a:rPr lang="en-US"/>
              <a:t>We need to know about the history of antisemitism to be able to identify antisemitism today</a:t>
            </a:r>
            <a:endParaRPr lang="de-DE"/>
          </a:p>
        </p:txBody>
      </p:sp>
      <p:sp>
        <p:nvSpPr>
          <p:cNvPr id="3" name="Text Placeholder 2">
            <a:extLst>
              <a:ext uri="{FF2B5EF4-FFF2-40B4-BE49-F238E27FC236}">
                <a16:creationId xmlns:a16="http://schemas.microsoft.com/office/drawing/2014/main" id="{F61B6DA3-CCBD-3C2B-8B5A-E8EC35F6DF4B}"/>
              </a:ext>
            </a:extLst>
          </p:cNvPr>
          <p:cNvSpPr>
            <a:spLocks noGrp="1"/>
          </p:cNvSpPr>
          <p:nvPr>
            <p:ph type="body" idx="1"/>
          </p:nvPr>
        </p:nvSpPr>
        <p:spPr/>
        <p:txBody>
          <a:bodyPr/>
          <a:lstStyle/>
          <a:p>
            <a:endParaRPr lang="de-DE"/>
          </a:p>
        </p:txBody>
      </p:sp>
      <p:sp>
        <p:nvSpPr>
          <p:cNvPr id="4" name="Text Placeholder 3">
            <a:extLst>
              <a:ext uri="{FF2B5EF4-FFF2-40B4-BE49-F238E27FC236}">
                <a16:creationId xmlns:a16="http://schemas.microsoft.com/office/drawing/2014/main" id="{57A65459-E6A2-B7A0-828C-DA6DCAF7E44A}"/>
              </a:ext>
            </a:extLst>
          </p:cNvPr>
          <p:cNvSpPr>
            <a:spLocks noGrp="1"/>
          </p:cNvSpPr>
          <p:nvPr>
            <p:ph type="body" idx="2"/>
          </p:nvPr>
        </p:nvSpPr>
        <p:spPr/>
        <p:txBody>
          <a:bodyPr/>
          <a:lstStyle/>
          <a:p>
            <a:endParaRPr lang="de-DE"/>
          </a:p>
        </p:txBody>
      </p:sp>
      <p:pic>
        <p:nvPicPr>
          <p:cNvPr id="6" name="Picture 5">
            <a:extLst>
              <a:ext uri="{FF2B5EF4-FFF2-40B4-BE49-F238E27FC236}">
                <a16:creationId xmlns:a16="http://schemas.microsoft.com/office/drawing/2014/main" id="{81BAC285-5366-A9C7-9495-75CB79DBD3A1}"/>
              </a:ext>
            </a:extLst>
          </p:cNvPr>
          <p:cNvPicPr>
            <a:picLocks noChangeAspect="1"/>
          </p:cNvPicPr>
          <p:nvPr/>
        </p:nvPicPr>
        <p:blipFill>
          <a:blip r:embed="rId2"/>
          <a:stretch>
            <a:fillRect/>
          </a:stretch>
        </p:blipFill>
        <p:spPr>
          <a:xfrm>
            <a:off x="5375524" y="4427756"/>
            <a:ext cx="6649720" cy="2192993"/>
          </a:xfrm>
          <a:prstGeom prst="rect">
            <a:avLst/>
          </a:prstGeom>
        </p:spPr>
      </p:pic>
      <p:pic>
        <p:nvPicPr>
          <p:cNvPr id="8" name="Picture 7">
            <a:extLst>
              <a:ext uri="{FF2B5EF4-FFF2-40B4-BE49-F238E27FC236}">
                <a16:creationId xmlns:a16="http://schemas.microsoft.com/office/drawing/2014/main" id="{C072EA34-72D9-54A2-8056-1118C316AF62}"/>
              </a:ext>
            </a:extLst>
          </p:cNvPr>
          <p:cNvPicPr>
            <a:picLocks noChangeAspect="1"/>
          </p:cNvPicPr>
          <p:nvPr/>
        </p:nvPicPr>
        <p:blipFill>
          <a:blip r:embed="rId3"/>
          <a:stretch>
            <a:fillRect/>
          </a:stretch>
        </p:blipFill>
        <p:spPr>
          <a:xfrm>
            <a:off x="199654" y="2105140"/>
            <a:ext cx="7084684" cy="2015057"/>
          </a:xfrm>
          <a:prstGeom prst="rect">
            <a:avLst/>
          </a:prstGeom>
        </p:spPr>
      </p:pic>
    </p:spTree>
    <p:extLst>
      <p:ext uri="{BB962C8B-B14F-4D97-AF65-F5344CB8AC3E}">
        <p14:creationId xmlns:p14="http://schemas.microsoft.com/office/powerpoint/2010/main" val="402750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background with black text&#10;&#10;Description automatically generated">
            <a:extLst>
              <a:ext uri="{FF2B5EF4-FFF2-40B4-BE49-F238E27FC236}">
                <a16:creationId xmlns:a16="http://schemas.microsoft.com/office/drawing/2014/main" id="{CBB9DB27-EFE5-355D-14F2-3323D74BD878}"/>
              </a:ext>
            </a:extLst>
          </p:cNvPr>
          <p:cNvPicPr>
            <a:picLocks noChangeAspect="1"/>
          </p:cNvPicPr>
          <p:nvPr/>
        </p:nvPicPr>
        <p:blipFill>
          <a:blip r:embed="rId3"/>
          <a:stretch>
            <a:fillRect/>
          </a:stretch>
        </p:blipFill>
        <p:spPr>
          <a:xfrm>
            <a:off x="5473700" y="1928495"/>
            <a:ext cx="5472430" cy="1677035"/>
          </a:xfrm>
          <a:prstGeom prst="rect">
            <a:avLst/>
          </a:prstGeom>
        </p:spPr>
      </p:pic>
    </p:spTree>
    <p:extLst>
      <p:ext uri="{BB962C8B-B14F-4D97-AF65-F5344CB8AC3E}">
        <p14:creationId xmlns:p14="http://schemas.microsoft.com/office/powerpoint/2010/main" val="17418308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Lucida Sans Unicode"/>
      </a:majorFont>
      <a:minorFont>
        <a:latin typeface="Calibri"/>
        <a:ea typeface=""/>
        <a:cs typeface="Lucida Sans Unicod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Lucida Sans Unicode" panose="020B0602030504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Lucida Sans Unicode" panose="020B0602030504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62FB50B2160C45AC519687318F20BB" ma:contentTypeVersion="4" ma:contentTypeDescription="Create a new document." ma:contentTypeScope="" ma:versionID="ad4eaa8203f896d2b55c7fa199136bab">
  <xsd:schema xmlns:xsd="http://www.w3.org/2001/XMLSchema" xmlns:xs="http://www.w3.org/2001/XMLSchema" xmlns:p="http://schemas.microsoft.com/office/2006/metadata/properties" xmlns:ns2="86b4efad-5044-4818-b1c8-ee6974f9270e" targetNamespace="http://schemas.microsoft.com/office/2006/metadata/properties" ma:root="true" ma:fieldsID="b501ba6b408eb5338a417cce909353a1" ns2:_="">
    <xsd:import namespace="86b4efad-5044-4818-b1c8-ee6974f9270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b4efad-5044-4818-b1c8-ee6974f927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CE201C-1AF0-4AB9-9504-C1C73FE3F7EE}"/>
</file>

<file path=customXml/itemProps2.xml><?xml version="1.0" encoding="utf-8"?>
<ds:datastoreItem xmlns:ds="http://schemas.openxmlformats.org/officeDocument/2006/customXml" ds:itemID="{2E387E81-E4E3-4FE7-ACBC-46B8811D00E5}"/>
</file>

<file path=customXml/itemProps3.xml><?xml version="1.0" encoding="utf-8"?>
<ds:datastoreItem xmlns:ds="http://schemas.openxmlformats.org/officeDocument/2006/customXml" ds:itemID="{12E99DD5-110D-4C3F-AA04-101C229AD0F9}"/>
</file>

<file path=docProps/app.xml><?xml version="1.0" encoding="utf-8"?>
<Properties xmlns="http://schemas.openxmlformats.org/officeDocument/2006/extended-properties" xmlns:vt="http://schemas.openxmlformats.org/officeDocument/2006/docPropsVTypes">
  <TotalTime>132</TotalTime>
  <Words>1857</Words>
  <Application>Microsoft Office PowerPoint</Application>
  <PresentationFormat>Widescreen</PresentationFormat>
  <Paragraphs>230</Paragraphs>
  <Slides>27</Slides>
  <Notes>9</Notes>
  <HiddenSlides>0</HiddenSlides>
  <MMClips>1</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27</vt:i4>
      </vt:variant>
    </vt:vector>
  </HeadingPairs>
  <TitlesOfParts>
    <vt:vector size="40" baseType="lpstr">
      <vt:lpstr>Aptos</vt:lpstr>
      <vt:lpstr>Arial</vt:lpstr>
      <vt:lpstr>Arial</vt:lpstr>
      <vt:lpstr>Calibri</vt:lpstr>
      <vt:lpstr>Calibri Light</vt:lpstr>
      <vt:lpstr>Noto Sans Symbols</vt:lpstr>
      <vt:lpstr>Times New Roman</vt:lpstr>
      <vt:lpstr>Wingdings</vt:lpstr>
      <vt:lpstr>Office Theme</vt:lpstr>
      <vt:lpstr>Office Theme</vt:lpstr>
      <vt:lpstr>2_Office Theme</vt:lpstr>
      <vt:lpstr>1_Office Theme</vt:lpstr>
      <vt:lpstr>3_Office Theme</vt:lpstr>
      <vt:lpstr>Online Antisemitism Before and After October 7   Workshop 1 Datathon &amp; Machine Learning Competition   Günther Jikeli, Daniel Miehling, and Damir Cavar Research Lab Social Media &amp; Hate </vt:lpstr>
      <vt:lpstr>The Places We Will Go Today </vt:lpstr>
      <vt:lpstr>To grasp online antisemitism,   it's important to first have a basic understanding of how social media operates.</vt:lpstr>
      <vt:lpstr>Different Platforms – Similar Features – Different Foci</vt:lpstr>
      <vt:lpstr>Social Media Usage  in the U.S. 2024  Source: Statista</vt:lpstr>
      <vt:lpstr>To identify antisemitism online,   it's crucial to understand what it entails, including the stereotypes and tropes that have developed over more than 2000 years.</vt:lpstr>
      <vt:lpstr>Religious tropes have been influential, and today, Christian and Islamic references can still serve as indicators or "whistleblowers" for antisemitism. </vt:lpstr>
      <vt:lpstr>We need to know about the history of antisemitism to be able to identify antisemitism today</vt:lpstr>
      <vt:lpstr>PowerPoint Presentation</vt:lpstr>
      <vt:lpstr>PowerPoint Presentation</vt:lpstr>
      <vt:lpstr>This is from the account in the New Testament of a heated dialogue between Jesus and Jews in Jerusalem. According to the story in John, people have been agitating and plotting against Jesus for some time. So Jesus reacts rather strongly and calls these agitators children of the devil. </vt:lpstr>
      <vt:lpstr>PowerPoint Presentation</vt:lpstr>
      <vt:lpstr>PowerPoint Presentation</vt:lpstr>
      <vt:lpstr>PowerPoint Presentation</vt:lpstr>
      <vt:lpstr>Understanding this extensive reservoir of stereotypes and tropes allows our team of annotators to manually identify antisemitic themes in online messages.  Through intelligent sampling and extrapolation, we can then analyze trends and draw conclusions about changes over time.  Additionally, the annotated datasets can be utilized for the automatic detection of antisemitic messages using AI technology. </vt:lpstr>
      <vt:lpstr>Definitions</vt:lpstr>
      <vt:lpstr>PowerPoint Presentation</vt:lpstr>
      <vt:lpstr>PowerPoint Presentation</vt:lpstr>
      <vt:lpstr>PowerPoint Presentation</vt:lpstr>
      <vt:lpstr>Dog whistles → Antisemitism behind 'harmless' words and emojis</vt:lpstr>
      <vt:lpstr>PowerPoint Presentation</vt:lpstr>
      <vt:lpstr>What happened online after 10/7 → Supporting and distorting the Holocaust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Distinguishes Disseminators of Antisemitic Tweets and What Themes Do They Use?</dc:title>
  <dc:creator>Fischer, Rhonda Kay</dc:creator>
  <cp:lastModifiedBy>Jikeli, Guenther</cp:lastModifiedBy>
  <cp:revision>2</cp:revision>
  <dcterms:created xsi:type="dcterms:W3CDTF">2021-07-08T20:18:40Z</dcterms:created>
  <dcterms:modified xsi:type="dcterms:W3CDTF">2025-07-12T11:25:49Z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0x010100DC62FB50B2160C45AC519687318F20BB</vt:lpwstr>
  </property>
</Properties>
</file>